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2" r:id="rId4"/>
    <p:sldId id="351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C0A596-11DE-42C8-B270-50EE28BFD7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08" y="3091200"/>
            <a:ext cx="9552384" cy="6755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8983D-B347-4AE5-3FEE-5E74FB68F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98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902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69611-E9C4-6395-2607-937D0F1E0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899CD-BFE4-C7BA-A662-039A9EF6A681}"/>
              </a:ext>
            </a:extLst>
          </p:cNvPr>
          <p:cNvSpPr/>
          <p:nvPr/>
        </p:nvSpPr>
        <p:spPr bwMode="white">
          <a:xfrm>
            <a:off x="10386045" y="4577443"/>
            <a:ext cx="371335" cy="4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1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731EE-AA18-5CA7-F26B-3222F046D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628800"/>
            <a:ext cx="11340000" cy="211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451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3E116-B328-852F-EF5B-19DD572C8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10292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744AC3-EB3E-D015-EB34-7571F9601DBB}"/>
              </a:ext>
            </a:extLst>
          </p:cNvPr>
          <p:cNvSpPr/>
          <p:nvPr/>
        </p:nvSpPr>
        <p:spPr bwMode="white">
          <a:xfrm>
            <a:off x="10084603" y="4290170"/>
            <a:ext cx="416722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15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59DD9-F1F8-C67F-C42A-7E3933335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9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50810F-9038-9B58-1F5C-D9D02BA70F20}"/>
              </a:ext>
            </a:extLst>
          </p:cNvPr>
          <p:cNvSpPr/>
          <p:nvPr/>
        </p:nvSpPr>
        <p:spPr bwMode="white">
          <a:xfrm>
            <a:off x="10338438" y="2595762"/>
            <a:ext cx="371335" cy="40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BDFC8-614E-5DC3-EDA7-CA1B6F33E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47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1B66D-B73B-8154-509F-06FA378C5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9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AF1A6-E497-0BED-18C4-D569B81CBE1C}"/>
              </a:ext>
            </a:extLst>
          </p:cNvPr>
          <p:cNvSpPr/>
          <p:nvPr/>
        </p:nvSpPr>
        <p:spPr bwMode="white">
          <a:xfrm>
            <a:off x="9824282" y="1509853"/>
            <a:ext cx="371334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5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B22F1-C422-CB8D-4FC2-AA99D8629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206"/>
            <a:ext cx="1026152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26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1184E-EA0C-35B1-0B89-D0AEEA19C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078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C2C3B-A44A-9782-70AC-831DFCD46073}"/>
              </a:ext>
            </a:extLst>
          </p:cNvPr>
          <p:cNvSpPr/>
          <p:nvPr/>
        </p:nvSpPr>
        <p:spPr bwMode="white">
          <a:xfrm>
            <a:off x="9941352" y="2325085"/>
            <a:ext cx="379776" cy="38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94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74573-6B7F-3183-D24B-CE1AF4BDD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8439"/>
            <a:ext cx="1088633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203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8B1523-EB59-2824-5F79-749552553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72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1B53E9-892C-6272-474F-89A77195033E}"/>
              </a:ext>
            </a:extLst>
          </p:cNvPr>
          <p:cNvSpPr/>
          <p:nvPr/>
        </p:nvSpPr>
        <p:spPr bwMode="white">
          <a:xfrm>
            <a:off x="9186347" y="2377865"/>
            <a:ext cx="809319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46D79-B735-5249-88F8-40097CACF45C}"/>
              </a:ext>
            </a:extLst>
          </p:cNvPr>
          <p:cNvSpPr/>
          <p:nvPr/>
        </p:nvSpPr>
        <p:spPr bwMode="white">
          <a:xfrm>
            <a:off x="4958841" y="3808276"/>
            <a:ext cx="1580554" cy="2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08A793-AF5D-0699-B666-0DCFBBC4A8D9}"/>
              </a:ext>
            </a:extLst>
          </p:cNvPr>
          <p:cNvSpPr/>
          <p:nvPr/>
        </p:nvSpPr>
        <p:spPr bwMode="white">
          <a:xfrm>
            <a:off x="7681964" y="4504409"/>
            <a:ext cx="771234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A678C2-BE6D-D916-88F0-5944629EE723}"/>
              </a:ext>
            </a:extLst>
          </p:cNvPr>
          <p:cNvSpPr/>
          <p:nvPr/>
        </p:nvSpPr>
        <p:spPr bwMode="white">
          <a:xfrm>
            <a:off x="5672947" y="5238687"/>
            <a:ext cx="514156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45966A-F85B-1ACF-2501-977393A7AE84}"/>
              </a:ext>
            </a:extLst>
          </p:cNvPr>
          <p:cNvSpPr/>
          <p:nvPr/>
        </p:nvSpPr>
        <p:spPr bwMode="white">
          <a:xfrm>
            <a:off x="5644382" y="5896676"/>
            <a:ext cx="504634" cy="247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A6565AD-2005-14C8-FB33-E82C09EA1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647" y="2984298"/>
            <a:ext cx="535212" cy="383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346AD-3E38-F714-3CCA-014C5F869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11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36C06-4C4E-1CE8-4C37-CE6175C86A4C}"/>
              </a:ext>
            </a:extLst>
          </p:cNvPr>
          <p:cNvSpPr/>
          <p:nvPr/>
        </p:nvSpPr>
        <p:spPr bwMode="white">
          <a:xfrm>
            <a:off x="10159682" y="1492368"/>
            <a:ext cx="371334" cy="40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07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B904A-6A8C-3216-BDA8-E5121AD96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94053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850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EE38E-1B73-4A4F-C4E8-138E201B86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11693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7900FC-D71D-79D8-7623-F952D81D9903}"/>
              </a:ext>
            </a:extLst>
          </p:cNvPr>
          <p:cNvSpPr/>
          <p:nvPr/>
        </p:nvSpPr>
        <p:spPr bwMode="white">
          <a:xfrm>
            <a:off x="1195130" y="4229136"/>
            <a:ext cx="9437373" cy="56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C53E93-FE1C-6EF1-C577-2F83AF887637}"/>
              </a:ext>
            </a:extLst>
          </p:cNvPr>
          <p:cNvSpPr/>
          <p:nvPr/>
        </p:nvSpPr>
        <p:spPr bwMode="white">
          <a:xfrm>
            <a:off x="1204508" y="5214960"/>
            <a:ext cx="9644019" cy="56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BE0390-3FFF-0EA3-7C4C-4C0C22EC1294}"/>
              </a:ext>
            </a:extLst>
          </p:cNvPr>
          <p:cNvSpPr/>
          <p:nvPr/>
        </p:nvSpPr>
        <p:spPr bwMode="white">
          <a:xfrm>
            <a:off x="1127448" y="6052913"/>
            <a:ext cx="5458177" cy="675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54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EE81D-2265-3536-21F7-8FB5F2287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1063607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630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D251F7-8F2E-6CC3-E1C1-4C51924DC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5876"/>
            <a:ext cx="11340000" cy="19858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B887FE-4C9C-758E-2405-3B91B9041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68960"/>
            <a:ext cx="11340000" cy="35781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9F54E1-23EE-0895-18D5-2094BF9BDBA7}"/>
              </a:ext>
            </a:extLst>
          </p:cNvPr>
          <p:cNvSpPr/>
          <p:nvPr/>
        </p:nvSpPr>
        <p:spPr bwMode="white">
          <a:xfrm>
            <a:off x="1199456" y="5157192"/>
            <a:ext cx="9721080" cy="6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520CD2-6CEB-F5E5-A29A-C69F0AA23C73}"/>
              </a:ext>
            </a:extLst>
          </p:cNvPr>
          <p:cNvSpPr/>
          <p:nvPr/>
        </p:nvSpPr>
        <p:spPr bwMode="white">
          <a:xfrm>
            <a:off x="1169460" y="6032183"/>
            <a:ext cx="9721080" cy="61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2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5A20E-A7D2-BA47-15FA-7F424556C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340000" cy="439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58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0F31F-D66E-563F-95B9-E3F667F42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2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724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97BA1-7B0D-1C70-C493-58CC211A0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EEF21-15C2-DC3F-A50C-F57AD42C765C}"/>
              </a:ext>
            </a:extLst>
          </p:cNvPr>
          <p:cNvSpPr/>
          <p:nvPr/>
        </p:nvSpPr>
        <p:spPr bwMode="white">
          <a:xfrm>
            <a:off x="1159798" y="4426252"/>
            <a:ext cx="9616722" cy="65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94A4B9-EB48-0E35-EEFA-873DF98CFEA8}"/>
              </a:ext>
            </a:extLst>
          </p:cNvPr>
          <p:cNvSpPr/>
          <p:nvPr/>
        </p:nvSpPr>
        <p:spPr bwMode="white">
          <a:xfrm>
            <a:off x="1178840" y="5360242"/>
            <a:ext cx="9957719" cy="73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6A59A7-3DDA-3A78-D58F-E3B51C166756}"/>
              </a:ext>
            </a:extLst>
          </p:cNvPr>
          <p:cNvSpPr/>
          <p:nvPr/>
        </p:nvSpPr>
        <p:spPr bwMode="white">
          <a:xfrm>
            <a:off x="1178841" y="6313294"/>
            <a:ext cx="1266347" cy="37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3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AA012-766C-6846-50E4-0E5CEA773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770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E775C9-D369-C9AB-7AED-E873B4709B02}"/>
              </a:ext>
            </a:extLst>
          </p:cNvPr>
          <p:cNvSpPr/>
          <p:nvPr/>
        </p:nvSpPr>
        <p:spPr bwMode="white">
          <a:xfrm>
            <a:off x="1279174" y="3574334"/>
            <a:ext cx="10145418" cy="57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B8DC94-F8E9-1492-4EC5-CEB76F1CD95D}"/>
              </a:ext>
            </a:extLst>
          </p:cNvPr>
          <p:cNvSpPr/>
          <p:nvPr/>
        </p:nvSpPr>
        <p:spPr bwMode="white">
          <a:xfrm>
            <a:off x="1199456" y="4509120"/>
            <a:ext cx="8392502" cy="674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11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80073A-CB8E-3778-4443-0C1BA1353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39993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7EDA2-8142-D94E-76F3-ACA3934CB774}"/>
              </a:ext>
            </a:extLst>
          </p:cNvPr>
          <p:cNvSpPr/>
          <p:nvPr/>
        </p:nvSpPr>
        <p:spPr bwMode="white">
          <a:xfrm>
            <a:off x="4065979" y="1956722"/>
            <a:ext cx="1085440" cy="24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A1D778-92D9-691B-8A57-915209D22D22}"/>
              </a:ext>
            </a:extLst>
          </p:cNvPr>
          <p:cNvSpPr/>
          <p:nvPr/>
        </p:nvSpPr>
        <p:spPr bwMode="white">
          <a:xfrm>
            <a:off x="7122352" y="3385044"/>
            <a:ext cx="799797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CC5D0F-8363-067C-CB81-2724C3B1A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556792"/>
            <a:ext cx="535212" cy="383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1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40536-18B5-1764-E62B-76EF7A7387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55884"/>
            <a:ext cx="11340000" cy="28691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9407F16-FA88-F71A-F418-8D5EE12BFE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933056"/>
            <a:ext cx="11340000" cy="282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39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17E17-050C-63E4-45AC-631115D2F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68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F11DA3-3B40-B2BB-09B1-6D3A98C43F7B}"/>
              </a:ext>
            </a:extLst>
          </p:cNvPr>
          <p:cNvSpPr/>
          <p:nvPr/>
        </p:nvSpPr>
        <p:spPr bwMode="white">
          <a:xfrm>
            <a:off x="10405088" y="4817397"/>
            <a:ext cx="38085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53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31584-406C-898F-4A41-DB174780E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39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93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79E58-D67F-6DFA-EA2A-0B0E77D04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8590D-B926-E6B9-0AB3-A62AD46C06EB}"/>
              </a:ext>
            </a:extLst>
          </p:cNvPr>
          <p:cNvSpPr/>
          <p:nvPr/>
        </p:nvSpPr>
        <p:spPr bwMode="white">
          <a:xfrm>
            <a:off x="10386045" y="3615415"/>
            <a:ext cx="380856" cy="390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50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FCA52-6448-7204-3FAA-311A6C2925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2391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6E5CD1-4A5F-4A9C-0C8E-0DA002E5FB0D}"/>
              </a:ext>
            </a:extLst>
          </p:cNvPr>
          <p:cNvSpPr/>
          <p:nvPr/>
        </p:nvSpPr>
        <p:spPr bwMode="white">
          <a:xfrm>
            <a:off x="9535381" y="1890180"/>
            <a:ext cx="279269" cy="31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53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F7E3A-BC43-4979-DF5C-68DC88F03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109258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745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