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02" r:id="rId2"/>
    <p:sldId id="324" r:id="rId3"/>
    <p:sldId id="355" r:id="rId4"/>
    <p:sldId id="354" r:id="rId5"/>
    <p:sldId id="353" r:id="rId6"/>
    <p:sldId id="352" r:id="rId7"/>
    <p:sldId id="351" r:id="rId8"/>
    <p:sldId id="350" r:id="rId9"/>
    <p:sldId id="349" r:id="rId10"/>
    <p:sldId id="347" r:id="rId11"/>
    <p:sldId id="346" r:id="rId12"/>
    <p:sldId id="345" r:id="rId13"/>
    <p:sldId id="344" r:id="rId14"/>
    <p:sldId id="343" r:id="rId15"/>
    <p:sldId id="342" r:id="rId16"/>
    <p:sldId id="341" r:id="rId17"/>
    <p:sldId id="340" r:id="rId18"/>
    <p:sldId id="339" r:id="rId19"/>
    <p:sldId id="338" r:id="rId20"/>
    <p:sldId id="337" r:id="rId21"/>
    <p:sldId id="336" r:id="rId22"/>
    <p:sldId id="334" r:id="rId23"/>
    <p:sldId id="333" r:id="rId24"/>
    <p:sldId id="332" r:id="rId25"/>
    <p:sldId id="331" r:id="rId26"/>
    <p:sldId id="329" r:id="rId27"/>
    <p:sldId id="328" r:id="rId28"/>
    <p:sldId id="327" r:id="rId29"/>
    <p:sldId id="326" r:id="rId30"/>
    <p:sldId id="325" r:id="rId31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568" autoAdjust="0"/>
    <p:restoredTop sz="94660"/>
  </p:normalViewPr>
  <p:slideViewPr>
    <p:cSldViewPr showGuides="1">
      <p:cViewPr varScale="1">
        <p:scale>
          <a:sx n="102" d="100"/>
          <a:sy n="102" d="100"/>
        </p:scale>
        <p:origin x="80" y="12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F88AF0AA-38CE-F7E1-44FF-2608EA59C17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19808" y="3079048"/>
            <a:ext cx="9552384" cy="699903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C551A40-C90E-5559-E87A-F36361E4F32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1412776"/>
            <a:ext cx="11340000" cy="3805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483925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BDDA676-C6E6-E19A-5240-A430F8BC39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3753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F3555EE-7651-5368-6096-52A24A27ACB7}"/>
              </a:ext>
            </a:extLst>
          </p:cNvPr>
          <p:cNvSpPr/>
          <p:nvPr/>
        </p:nvSpPr>
        <p:spPr bwMode="white">
          <a:xfrm>
            <a:off x="10414609" y="5671123"/>
            <a:ext cx="371335" cy="399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61639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EFE64E2-9D7D-FB0A-CC25-941C2F6E13D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1412776"/>
            <a:ext cx="11340000" cy="18890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025227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F71F58B-4C61-CF4B-AE64-21AF6924C57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1052736"/>
            <a:ext cx="11213801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3B7C858-F4C9-3F32-E52A-6CF96D3D12EB}"/>
              </a:ext>
            </a:extLst>
          </p:cNvPr>
          <p:cNvSpPr/>
          <p:nvPr/>
        </p:nvSpPr>
        <p:spPr bwMode="white">
          <a:xfrm>
            <a:off x="10190021" y="2390225"/>
            <a:ext cx="329540" cy="3767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66656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2615AB8-3C42-9702-1883-EB249966D69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990000"/>
            <a:ext cx="11111858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647B3FA-FEAF-B2DB-B095-F6FC379FDAF1}"/>
              </a:ext>
            </a:extLst>
          </p:cNvPr>
          <p:cNvSpPr/>
          <p:nvPr/>
        </p:nvSpPr>
        <p:spPr bwMode="white">
          <a:xfrm>
            <a:off x="10173096" y="2354216"/>
            <a:ext cx="326543" cy="3737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48771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FF191E7-524B-01C7-5EDC-A78FAAAB720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90000"/>
            <a:ext cx="10982070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F4F74F9-0B1B-0508-2C12-E6C4DBD11C09}"/>
              </a:ext>
            </a:extLst>
          </p:cNvPr>
          <p:cNvSpPr/>
          <p:nvPr/>
        </p:nvSpPr>
        <p:spPr bwMode="white">
          <a:xfrm>
            <a:off x="9969422" y="4246924"/>
            <a:ext cx="350393" cy="3782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93142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473C2ED-1F2B-B191-5958-C5051F8A167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69582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5603389-D73D-4C5A-3ADE-344E83C78ADB}"/>
              </a:ext>
            </a:extLst>
          </p:cNvPr>
          <p:cNvSpPr/>
          <p:nvPr/>
        </p:nvSpPr>
        <p:spPr bwMode="white">
          <a:xfrm>
            <a:off x="10214659" y="4940710"/>
            <a:ext cx="428463" cy="3907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79742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ED6465A-DB5E-FDE6-E868-7955DA7D070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1325" y="836712"/>
            <a:ext cx="9849350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420290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18E11C5-AEA3-E61D-787D-78BC870DDEF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48977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FB2C654F-B7DC-8A19-7A92-4FAA5AF88EC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9514"/>
          <a:stretch/>
        </p:blipFill>
        <p:spPr>
          <a:xfrm>
            <a:off x="852000" y="3284984"/>
            <a:ext cx="11340000" cy="10081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194303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C0A1014-F825-A520-A32D-BC3E76210F6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949"/>
          <a:stretch/>
        </p:blipFill>
        <p:spPr>
          <a:xfrm>
            <a:off x="695400" y="1700808"/>
            <a:ext cx="11340000" cy="384090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E9524E8-6A23-80A3-BBF6-B97A8DCCBE2F}"/>
              </a:ext>
            </a:extLst>
          </p:cNvPr>
          <p:cNvSpPr/>
          <p:nvPr/>
        </p:nvSpPr>
        <p:spPr bwMode="white">
          <a:xfrm>
            <a:off x="10207289" y="4902744"/>
            <a:ext cx="342770" cy="3910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92469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98C8B03-F48F-9F4D-BE84-7E5AC0219BC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340768"/>
            <a:ext cx="11340000" cy="4238485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BF8740F-5856-B605-DE8A-1FFEB1B0EB1A}"/>
              </a:ext>
            </a:extLst>
          </p:cNvPr>
          <p:cNvSpPr/>
          <p:nvPr/>
        </p:nvSpPr>
        <p:spPr bwMode="white">
          <a:xfrm>
            <a:off x="10471088" y="3531445"/>
            <a:ext cx="276120" cy="571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7B1E5D6-0FC2-24BC-BAEB-A68AC226D952}"/>
              </a:ext>
            </a:extLst>
          </p:cNvPr>
          <p:cNvSpPr/>
          <p:nvPr/>
        </p:nvSpPr>
        <p:spPr bwMode="white">
          <a:xfrm>
            <a:off x="4548770" y="3798137"/>
            <a:ext cx="818841" cy="2381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1B6F0F2-E85F-FCEC-58B0-C770FAFC6083}"/>
              </a:ext>
            </a:extLst>
          </p:cNvPr>
          <p:cNvSpPr/>
          <p:nvPr/>
        </p:nvSpPr>
        <p:spPr bwMode="white">
          <a:xfrm>
            <a:off x="4986755" y="4493439"/>
            <a:ext cx="571284" cy="2571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20258595-4CBE-4BFC-C1DA-35E4204EAB6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5416" y="2321632"/>
            <a:ext cx="539137" cy="367324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26C0232-743D-F29E-C968-658ABA86440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1268760"/>
            <a:ext cx="11340000" cy="40610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17078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00E64C6-A26C-0878-0B56-05C9994A811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980728"/>
            <a:ext cx="11340000" cy="214150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B6AD828-E0B8-576E-E375-1983B3A32080}"/>
              </a:ext>
            </a:extLst>
          </p:cNvPr>
          <p:cNvSpPr/>
          <p:nvPr/>
        </p:nvSpPr>
        <p:spPr bwMode="white">
          <a:xfrm>
            <a:off x="10461566" y="2376531"/>
            <a:ext cx="371335" cy="4015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E902C5F2-5E78-1484-4E59-EBE2C0EB991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7608" y="2996952"/>
            <a:ext cx="7104152" cy="33609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55170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1698232-0BC2-7B81-37B4-4B4521C242F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1365165"/>
            <a:ext cx="11340000" cy="20638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36264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F77E97F-9089-DB95-E48B-5DD4C59A34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990000"/>
            <a:ext cx="10913732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814832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BEE992B-94C2-4F43-E7A8-881FC83CC32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8773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8742F37-43B0-126B-AD26-CEEB39B6078D}"/>
              </a:ext>
            </a:extLst>
          </p:cNvPr>
          <p:cNvSpPr/>
          <p:nvPr/>
        </p:nvSpPr>
        <p:spPr bwMode="white">
          <a:xfrm>
            <a:off x="1197884" y="3596410"/>
            <a:ext cx="9506628" cy="5526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9CF6B76B-E8C8-B599-A728-B934E0D6F9C5}"/>
              </a:ext>
            </a:extLst>
          </p:cNvPr>
          <p:cNvSpPr/>
          <p:nvPr/>
        </p:nvSpPr>
        <p:spPr bwMode="white">
          <a:xfrm>
            <a:off x="1197884" y="4606354"/>
            <a:ext cx="9506628" cy="5526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201FD09B-F834-4375-B340-F77A9DE3D240}"/>
              </a:ext>
            </a:extLst>
          </p:cNvPr>
          <p:cNvSpPr/>
          <p:nvPr/>
        </p:nvSpPr>
        <p:spPr bwMode="white">
          <a:xfrm>
            <a:off x="1274054" y="5587712"/>
            <a:ext cx="10006521" cy="8656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47953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5" grpId="0" animBg="1"/>
      <p:bldP spid="21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C4E5456-8073-5AAF-200D-3720C1303A4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3413" y="620688"/>
            <a:ext cx="11340000" cy="1963972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A8345E05-8E80-46CA-2524-D31F2F8FD67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2708920"/>
            <a:ext cx="11340000" cy="37836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132634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6EF1C66-8AB3-464A-35AE-CFBDC6513CB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980728"/>
            <a:ext cx="11340000" cy="557472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91B8BDA-C3FD-417A-7C92-B7C66D2FD508}"/>
              </a:ext>
            </a:extLst>
          </p:cNvPr>
          <p:cNvSpPr/>
          <p:nvPr/>
        </p:nvSpPr>
        <p:spPr bwMode="white">
          <a:xfrm>
            <a:off x="1404146" y="4211211"/>
            <a:ext cx="9516389" cy="58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189A3E6-0CDE-5A19-4BA0-092C2E15CECC}"/>
              </a:ext>
            </a:extLst>
          </p:cNvPr>
          <p:cNvSpPr/>
          <p:nvPr/>
        </p:nvSpPr>
        <p:spPr bwMode="white">
          <a:xfrm>
            <a:off x="1508882" y="5116509"/>
            <a:ext cx="9195629" cy="58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A23D8096-45EC-8212-74D6-2DE39CDFC3F6}"/>
              </a:ext>
            </a:extLst>
          </p:cNvPr>
          <p:cNvSpPr/>
          <p:nvPr/>
        </p:nvSpPr>
        <p:spPr bwMode="white">
          <a:xfrm>
            <a:off x="1404147" y="6031336"/>
            <a:ext cx="6564061" cy="585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16972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  <p:bldP spid="12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7129381-81FC-C10A-AF9B-BB72E9DE5E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880" y="1196752"/>
            <a:ext cx="11340000" cy="40776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149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7786652-F3AF-7CF4-D767-A41454409DA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124744"/>
            <a:ext cx="11340000" cy="47907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540316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28FED68-B159-A8CC-C6B0-177AE6A7CFC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268760"/>
            <a:ext cx="11340000" cy="361486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DF7BCAF-40E4-2604-C436-0BB2342ABDE4}"/>
              </a:ext>
            </a:extLst>
          </p:cNvPr>
          <p:cNvSpPr/>
          <p:nvPr/>
        </p:nvSpPr>
        <p:spPr bwMode="white">
          <a:xfrm>
            <a:off x="1332139" y="3472014"/>
            <a:ext cx="9660405" cy="6770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CFFB77B-DC88-CFD0-ED9F-35CF90A01CFD}"/>
              </a:ext>
            </a:extLst>
          </p:cNvPr>
          <p:cNvSpPr/>
          <p:nvPr/>
        </p:nvSpPr>
        <p:spPr bwMode="white">
          <a:xfrm>
            <a:off x="1360703" y="4425804"/>
            <a:ext cx="2575057" cy="8033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06102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949F034-E794-15F7-F4EF-4850D34C5A7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1101" y="1005958"/>
            <a:ext cx="11340000" cy="584911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126666F-06D3-427E-F2C3-77D7095EEE2D}"/>
              </a:ext>
            </a:extLst>
          </p:cNvPr>
          <p:cNvSpPr/>
          <p:nvPr/>
        </p:nvSpPr>
        <p:spPr bwMode="white">
          <a:xfrm>
            <a:off x="5439564" y="1396533"/>
            <a:ext cx="1047355" cy="238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EEDB741-CADA-A488-245C-F43642414337}"/>
              </a:ext>
            </a:extLst>
          </p:cNvPr>
          <p:cNvSpPr/>
          <p:nvPr/>
        </p:nvSpPr>
        <p:spPr bwMode="white">
          <a:xfrm>
            <a:off x="4439816" y="2111001"/>
            <a:ext cx="809319" cy="2476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FD69574-3A2F-E496-AEFA-D6136EBAAF0B}"/>
              </a:ext>
            </a:extLst>
          </p:cNvPr>
          <p:cNvSpPr/>
          <p:nvPr/>
        </p:nvSpPr>
        <p:spPr bwMode="white">
          <a:xfrm>
            <a:off x="6686869" y="2101475"/>
            <a:ext cx="1075919" cy="2572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79B1FA6-18B3-9872-62AC-DC8C593E3A0F}"/>
              </a:ext>
            </a:extLst>
          </p:cNvPr>
          <p:cNvSpPr/>
          <p:nvPr/>
        </p:nvSpPr>
        <p:spPr bwMode="white">
          <a:xfrm>
            <a:off x="8733972" y="2834995"/>
            <a:ext cx="514156" cy="238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C987712-40A0-75C9-0176-C12DD603CED0}"/>
              </a:ext>
            </a:extLst>
          </p:cNvPr>
          <p:cNvSpPr/>
          <p:nvPr/>
        </p:nvSpPr>
        <p:spPr bwMode="white">
          <a:xfrm>
            <a:off x="10152662" y="2863574"/>
            <a:ext cx="628413" cy="2000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9C78EAD-2F2F-3D92-2F05-CDBBC7EE96BA}"/>
              </a:ext>
            </a:extLst>
          </p:cNvPr>
          <p:cNvSpPr/>
          <p:nvPr/>
        </p:nvSpPr>
        <p:spPr bwMode="white">
          <a:xfrm>
            <a:off x="5411000" y="3873355"/>
            <a:ext cx="1066397" cy="2476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D982B36-3BC2-0243-E8E4-557300CFD0AC}"/>
              </a:ext>
            </a:extLst>
          </p:cNvPr>
          <p:cNvSpPr/>
          <p:nvPr/>
        </p:nvSpPr>
        <p:spPr bwMode="white">
          <a:xfrm>
            <a:off x="4382687" y="4197247"/>
            <a:ext cx="799798" cy="238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D4BDA40E-507F-0C76-B491-26164DE9F447}"/>
              </a:ext>
            </a:extLst>
          </p:cNvPr>
          <p:cNvSpPr/>
          <p:nvPr/>
        </p:nvSpPr>
        <p:spPr bwMode="white">
          <a:xfrm>
            <a:off x="9429035" y="4197247"/>
            <a:ext cx="523678" cy="238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041794C1-B9A1-BCA8-2DB4-E214B0260325}"/>
              </a:ext>
            </a:extLst>
          </p:cNvPr>
          <p:cNvSpPr/>
          <p:nvPr/>
        </p:nvSpPr>
        <p:spPr bwMode="white">
          <a:xfrm>
            <a:off x="7267675" y="4511613"/>
            <a:ext cx="799798" cy="238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A44291CE-5297-F244-1A92-579DCCC192DD}"/>
              </a:ext>
            </a:extLst>
          </p:cNvPr>
          <p:cNvSpPr/>
          <p:nvPr/>
        </p:nvSpPr>
        <p:spPr bwMode="white">
          <a:xfrm>
            <a:off x="7315282" y="4949820"/>
            <a:ext cx="542720" cy="238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C4B0E5AC-A0AA-9D68-A849-CF9A5307967F}"/>
              </a:ext>
            </a:extLst>
          </p:cNvPr>
          <p:cNvSpPr/>
          <p:nvPr/>
        </p:nvSpPr>
        <p:spPr bwMode="white">
          <a:xfrm>
            <a:off x="9657549" y="5664288"/>
            <a:ext cx="1066397" cy="2572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B4D26A1C-6B21-145E-1625-A1066A57C4B0}"/>
              </a:ext>
            </a:extLst>
          </p:cNvPr>
          <p:cNvSpPr/>
          <p:nvPr/>
        </p:nvSpPr>
        <p:spPr bwMode="white">
          <a:xfrm>
            <a:off x="5820420" y="6426387"/>
            <a:ext cx="561763" cy="2476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45340B3A-D8F6-71BE-9A3B-BFDF9CF9E8C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31101" y="941790"/>
            <a:ext cx="539137" cy="36732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75583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1475313-736E-491C-457C-26EAEFBE51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340768"/>
            <a:ext cx="11340000" cy="302690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594D5BF-C60F-F2FA-CF5C-950BCD5785EB}"/>
              </a:ext>
            </a:extLst>
          </p:cNvPr>
          <p:cNvSpPr/>
          <p:nvPr/>
        </p:nvSpPr>
        <p:spPr bwMode="white">
          <a:xfrm>
            <a:off x="1404146" y="3451006"/>
            <a:ext cx="8292253" cy="10581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43938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1EDE943-8A97-A657-961E-A673BC8EC28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701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834496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6BDAE92-E164-61A8-60E7-CFE2FC8A4A2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609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853441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9B9D1C4-9908-4EFB-5C7E-FD29149A524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268760"/>
            <a:ext cx="11340000" cy="403890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0C8F879-3EAE-6627-1B5E-70333985C41E}"/>
              </a:ext>
            </a:extLst>
          </p:cNvPr>
          <p:cNvSpPr/>
          <p:nvPr/>
        </p:nvSpPr>
        <p:spPr bwMode="white">
          <a:xfrm>
            <a:off x="10288818" y="2640463"/>
            <a:ext cx="342770" cy="40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0486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A83B547-4141-3B24-B629-EC427F899ED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5568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52E0440-2F2A-99FF-590C-FDD96261C5BC}"/>
              </a:ext>
            </a:extLst>
          </p:cNvPr>
          <p:cNvSpPr/>
          <p:nvPr/>
        </p:nvSpPr>
        <p:spPr bwMode="white">
          <a:xfrm>
            <a:off x="10414609" y="4636373"/>
            <a:ext cx="371335" cy="4003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46519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55D23C4-8DC3-569D-54A4-81613486E90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1268760"/>
            <a:ext cx="11340000" cy="41498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282813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72781DD-706B-2604-55FF-BD8A6C08F1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980728"/>
            <a:ext cx="11340000" cy="120945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BB5F314-E0AE-BB9F-F2AD-739E4A088263}"/>
              </a:ext>
            </a:extLst>
          </p:cNvPr>
          <p:cNvSpPr/>
          <p:nvPr/>
        </p:nvSpPr>
        <p:spPr bwMode="white">
          <a:xfrm>
            <a:off x="10490130" y="1352134"/>
            <a:ext cx="371334" cy="3999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7057BEDA-C27D-6141-AEB7-A87CDD1CD57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7568" y="1927072"/>
            <a:ext cx="7776864" cy="49309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69639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4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fuyu yang</cp:lastModifiedBy>
  <cp:revision>67</cp:revision>
  <dcterms:created xsi:type="dcterms:W3CDTF">2015-09-16T06:44:00Z</dcterms:created>
  <dcterms:modified xsi:type="dcterms:W3CDTF">2025-01-14T17:53:18Z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