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445" y="2995295"/>
            <a:ext cx="60864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557020"/>
            <a:ext cx="922020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075" y="2076450"/>
            <a:ext cx="870585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4924" y="3216679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975995"/>
            <a:ext cx="91630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5834" y="944533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104900"/>
            <a:ext cx="92011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60488" y="1692679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914400"/>
            <a:ext cx="92297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7907" y="2662497"/>
            <a:ext cx="190823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0671" y="4343515"/>
            <a:ext cx="178816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5289" y="5451878"/>
            <a:ext cx="142794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2071370"/>
            <a:ext cx="92297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6816" y="2071370"/>
            <a:ext cx="158496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4779" y="3733915"/>
            <a:ext cx="158496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2488" y="4278859"/>
            <a:ext cx="158496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362200"/>
            <a:ext cx="92011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820420"/>
            <a:ext cx="8734425" cy="593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038225"/>
            <a:ext cx="88773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20" y="739775"/>
            <a:ext cx="8620125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96975"/>
            <a:ext cx="8696325" cy="95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2205355"/>
            <a:ext cx="8782050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4851" y="1821986"/>
            <a:ext cx="8253622" cy="86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9433" y="4694497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4560" y="4685261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1978" y="4685261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204720"/>
            <a:ext cx="93154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9895" y="1400175"/>
            <a:ext cx="87915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5071" y="2459297"/>
            <a:ext cx="8475293" cy="14661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9652" y="5073188"/>
            <a:ext cx="703442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952500"/>
            <a:ext cx="920115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945" y="1295400"/>
            <a:ext cx="87534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765" y="872490"/>
            <a:ext cx="869632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040" y="4509770"/>
            <a:ext cx="8162925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83471" y="1942060"/>
            <a:ext cx="8817038" cy="1318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0344" y="4555951"/>
            <a:ext cx="8817038" cy="1318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352550"/>
            <a:ext cx="87630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1179" y="2440824"/>
            <a:ext cx="8484530" cy="921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8051" y="4555952"/>
            <a:ext cx="8484530" cy="921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461770"/>
            <a:ext cx="744855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20" y="1547495"/>
            <a:ext cx="877252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901065"/>
            <a:ext cx="8667750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4306" y="1461769"/>
            <a:ext cx="6230857" cy="856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2706" y="3410641"/>
            <a:ext cx="8890930" cy="109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8051" y="5627368"/>
            <a:ext cx="8890930" cy="1096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953770"/>
            <a:ext cx="9182100" cy="552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953770"/>
            <a:ext cx="576064" cy="386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814195"/>
            <a:ext cx="92297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35307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214120"/>
            <a:ext cx="9229725" cy="442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5733415"/>
            <a:ext cx="8096250" cy="44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5834" y="1720388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8125" y="46483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01370"/>
            <a:ext cx="9258300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5834" y="24131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915035"/>
            <a:ext cx="92106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7361" y="2015951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9652" y="4805333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23595"/>
            <a:ext cx="92011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23543" y="1397115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2338070"/>
            <a:ext cx="919162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5070" y="2911879"/>
            <a:ext cx="45813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2025-01-08T03:43:23Z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