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40" r:id="rId4"/>
    <p:sldId id="339" r:id="rId5"/>
    <p:sldId id="338" r:id="rId6"/>
    <p:sldId id="341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48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3C0580E-0870-51B0-94EC-CC1CFF6EA9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5832" y="3022380"/>
            <a:ext cx="9120336" cy="813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F9954E-37CD-D0EB-75D1-13EA9DF670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90000"/>
            <a:ext cx="110840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33C572-5647-F2F5-C831-34895B8B726E}"/>
              </a:ext>
            </a:extLst>
          </p:cNvPr>
          <p:cNvSpPr/>
          <p:nvPr/>
        </p:nvSpPr>
        <p:spPr bwMode="white">
          <a:xfrm>
            <a:off x="10334922" y="4287257"/>
            <a:ext cx="362952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185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F08705-EF40-480D-7863-78B538541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8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9407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DC4873-9266-F244-7E2A-10A88DCCB4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37966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EA16AD-0801-1C4A-9C25-6A0E7CC5348A}"/>
              </a:ext>
            </a:extLst>
          </p:cNvPr>
          <p:cNvSpPr/>
          <p:nvPr/>
        </p:nvSpPr>
        <p:spPr bwMode="white">
          <a:xfrm>
            <a:off x="10135281" y="2523652"/>
            <a:ext cx="380856" cy="39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02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723E72-DC42-A334-9DE4-D159C77B13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7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D9FA34-71B0-88B0-EB92-256D135FA26B}"/>
              </a:ext>
            </a:extLst>
          </p:cNvPr>
          <p:cNvSpPr/>
          <p:nvPr/>
        </p:nvSpPr>
        <p:spPr bwMode="white">
          <a:xfrm>
            <a:off x="10443173" y="3588053"/>
            <a:ext cx="371334" cy="40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110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987155-8D7E-F295-D7BB-9C6D06849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941652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7F6192-95B6-DC83-DA45-92EF67FF3759}"/>
              </a:ext>
            </a:extLst>
          </p:cNvPr>
          <p:cNvSpPr/>
          <p:nvPr/>
        </p:nvSpPr>
        <p:spPr bwMode="white">
          <a:xfrm>
            <a:off x="10149889" y="2115635"/>
            <a:ext cx="325545" cy="342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62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123D2B-666B-EC08-CC1C-CBCEE9900A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5614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5707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CD8069-68EB-A414-039F-BAEA0E08A3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052736"/>
            <a:ext cx="11340000" cy="5459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9225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B05A97-2E87-DBC2-2A71-1A80202F8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77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006888-7B2E-380F-499F-C90005077FF0}"/>
              </a:ext>
            </a:extLst>
          </p:cNvPr>
          <p:cNvSpPr/>
          <p:nvPr/>
        </p:nvSpPr>
        <p:spPr bwMode="white">
          <a:xfrm>
            <a:off x="1159798" y="3324005"/>
            <a:ext cx="5296242" cy="82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14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3FA10B-C3CF-5B75-AA53-47841622AA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33809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EC3E5E-58B4-9864-1B7A-A39D9D3B6A16}"/>
              </a:ext>
            </a:extLst>
          </p:cNvPr>
          <p:cNvSpPr/>
          <p:nvPr/>
        </p:nvSpPr>
        <p:spPr bwMode="white">
          <a:xfrm>
            <a:off x="1282926" y="4127422"/>
            <a:ext cx="9853634" cy="525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1367FC-2DB3-A36B-A622-5684A378F183}"/>
              </a:ext>
            </a:extLst>
          </p:cNvPr>
          <p:cNvSpPr/>
          <p:nvPr/>
        </p:nvSpPr>
        <p:spPr bwMode="white">
          <a:xfrm>
            <a:off x="1263884" y="4975799"/>
            <a:ext cx="10016692" cy="64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1470757-9898-D1A9-0791-946401D0937C}"/>
              </a:ext>
            </a:extLst>
          </p:cNvPr>
          <p:cNvSpPr/>
          <p:nvPr/>
        </p:nvSpPr>
        <p:spPr bwMode="white">
          <a:xfrm>
            <a:off x="1282926" y="5824175"/>
            <a:ext cx="10285682" cy="63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08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C8321A-EC85-22AA-49EE-DD81A89BE9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90000"/>
            <a:ext cx="10211714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B40BF3-24BD-27C4-C9DC-85A3DEE6E11B}"/>
              </a:ext>
            </a:extLst>
          </p:cNvPr>
          <p:cNvSpPr/>
          <p:nvPr/>
        </p:nvSpPr>
        <p:spPr bwMode="white">
          <a:xfrm>
            <a:off x="1165159" y="1933684"/>
            <a:ext cx="8747265" cy="559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0498E1F-E830-889B-6038-38340C5C9CD1}"/>
              </a:ext>
            </a:extLst>
          </p:cNvPr>
          <p:cNvSpPr/>
          <p:nvPr/>
        </p:nvSpPr>
        <p:spPr bwMode="white">
          <a:xfrm>
            <a:off x="1165158" y="2705788"/>
            <a:ext cx="8891281" cy="507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1A38DDF-0B67-EAE3-EE73-06821CB165AC}"/>
              </a:ext>
            </a:extLst>
          </p:cNvPr>
          <p:cNvSpPr/>
          <p:nvPr/>
        </p:nvSpPr>
        <p:spPr bwMode="white">
          <a:xfrm>
            <a:off x="1165159" y="3452157"/>
            <a:ext cx="8963289" cy="50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955487F-43A6-9412-E6C3-909B72335117}"/>
              </a:ext>
            </a:extLst>
          </p:cNvPr>
          <p:cNvSpPr/>
          <p:nvPr/>
        </p:nvSpPr>
        <p:spPr bwMode="white">
          <a:xfrm>
            <a:off x="1165159" y="4215684"/>
            <a:ext cx="9107305" cy="653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B567F5D-483A-88D9-326E-02E5CC774290}"/>
              </a:ext>
            </a:extLst>
          </p:cNvPr>
          <p:cNvSpPr/>
          <p:nvPr/>
        </p:nvSpPr>
        <p:spPr bwMode="white">
          <a:xfrm>
            <a:off x="1165159" y="4979210"/>
            <a:ext cx="8747265" cy="53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04CE25D-D7EF-BF80-9150-63A338432830}"/>
              </a:ext>
            </a:extLst>
          </p:cNvPr>
          <p:cNvSpPr/>
          <p:nvPr/>
        </p:nvSpPr>
        <p:spPr bwMode="white">
          <a:xfrm>
            <a:off x="1165158" y="5718580"/>
            <a:ext cx="4570802" cy="59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423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7" grpId="0" animBg="1"/>
      <p:bldP spid="22" grpId="0" animBg="1"/>
      <p:bldP spid="26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A8E8B7-EDA6-0C4E-876B-6653ED6973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58564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587C12-8115-5ADF-6B95-E905A385009A}"/>
              </a:ext>
            </a:extLst>
          </p:cNvPr>
          <p:cNvSpPr/>
          <p:nvPr/>
        </p:nvSpPr>
        <p:spPr bwMode="white">
          <a:xfrm>
            <a:off x="6062675" y="2475263"/>
            <a:ext cx="523677" cy="25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003875-8F07-6C32-519F-0B028686107F}"/>
              </a:ext>
            </a:extLst>
          </p:cNvPr>
          <p:cNvSpPr/>
          <p:nvPr/>
        </p:nvSpPr>
        <p:spPr bwMode="white">
          <a:xfrm>
            <a:off x="6281667" y="2932874"/>
            <a:ext cx="1037833" cy="25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A08A57-76B6-46E5-D02B-03713EB1F2CF}"/>
              </a:ext>
            </a:extLst>
          </p:cNvPr>
          <p:cNvSpPr/>
          <p:nvPr/>
        </p:nvSpPr>
        <p:spPr bwMode="white">
          <a:xfrm>
            <a:off x="9928367" y="3809963"/>
            <a:ext cx="656977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A934FF-0D34-0457-2CB7-C76D8711D866}"/>
              </a:ext>
            </a:extLst>
          </p:cNvPr>
          <p:cNvSpPr/>
          <p:nvPr/>
        </p:nvSpPr>
        <p:spPr bwMode="white">
          <a:xfrm>
            <a:off x="6319753" y="4153171"/>
            <a:ext cx="561763" cy="25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36AF0E-D767-6C78-1233-84AB8AF6DAE3}"/>
              </a:ext>
            </a:extLst>
          </p:cNvPr>
          <p:cNvSpPr/>
          <p:nvPr/>
        </p:nvSpPr>
        <p:spPr bwMode="white">
          <a:xfrm>
            <a:off x="10223531" y="4677518"/>
            <a:ext cx="542721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94789115-06CB-0577-E56B-F33797193F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725" y="3323577"/>
            <a:ext cx="448385" cy="29317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9C4CF9-B025-B60F-A2D7-0F0C8DEF33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916832"/>
            <a:ext cx="11340000" cy="28861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B3BC00-E477-DBE7-0085-4F711EFBC554}"/>
              </a:ext>
            </a:extLst>
          </p:cNvPr>
          <p:cNvSpPr/>
          <p:nvPr/>
        </p:nvSpPr>
        <p:spPr bwMode="white">
          <a:xfrm>
            <a:off x="4723572" y="2402619"/>
            <a:ext cx="1037833" cy="22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2D3C38-EDD1-5736-DFA8-0A44B34FE632}"/>
              </a:ext>
            </a:extLst>
          </p:cNvPr>
          <p:cNvSpPr/>
          <p:nvPr/>
        </p:nvSpPr>
        <p:spPr bwMode="white">
          <a:xfrm>
            <a:off x="5418635" y="3593274"/>
            <a:ext cx="1342518" cy="2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63DF11-A7D5-05DF-98B5-334DD59698B5}"/>
              </a:ext>
            </a:extLst>
          </p:cNvPr>
          <p:cNvSpPr/>
          <p:nvPr/>
        </p:nvSpPr>
        <p:spPr bwMode="white">
          <a:xfrm>
            <a:off x="8341708" y="4040961"/>
            <a:ext cx="533198" cy="25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0331B73-577A-8590-61D2-89D409FE41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700808"/>
            <a:ext cx="448385" cy="2931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269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300186-0124-6618-0F4A-995068DAD8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0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183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C3DA973-6770-611C-A748-970C5738A2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560496" cy="488154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9FE9D4D-4539-BF8E-17E5-5E447F9275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731056"/>
            <a:ext cx="6696744" cy="794296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DE71307-3BC0-D428-6055-850E1EB55A47}"/>
              </a:ext>
            </a:extLst>
          </p:cNvPr>
          <p:cNvSpPr/>
          <p:nvPr/>
        </p:nvSpPr>
        <p:spPr bwMode="white">
          <a:xfrm>
            <a:off x="10704512" y="4077072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32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5B4166-5DE3-1A93-AF31-4F76BF67DF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4C55FDB-0A9C-349E-BB70-27F38CEEA9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716" y="1484784"/>
            <a:ext cx="11208568" cy="3826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B7C433-15DA-C660-E50A-4D3DEA50FCC5}"/>
              </a:ext>
            </a:extLst>
          </p:cNvPr>
          <p:cNvSpPr/>
          <p:nvPr/>
        </p:nvSpPr>
        <p:spPr bwMode="white">
          <a:xfrm>
            <a:off x="10416480" y="4653136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48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E23FFE-3BCF-A9B1-CA42-3075ABC506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420888"/>
            <a:ext cx="11340000" cy="310182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151CCA8-018D-39E5-9BA3-D13C5425F4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5" y="1671252"/>
            <a:ext cx="6696744" cy="74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6851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B3ED5D-597E-56BE-A6D6-E24AF8C0A1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953082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AD0B0D-72D3-C48B-1A45-E6327E9BC910}"/>
              </a:ext>
            </a:extLst>
          </p:cNvPr>
          <p:cNvSpPr/>
          <p:nvPr/>
        </p:nvSpPr>
        <p:spPr bwMode="white">
          <a:xfrm>
            <a:off x="9649963" y="2758062"/>
            <a:ext cx="360106" cy="32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25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5837E4-9B0B-6591-791F-BE70D2FBF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73348"/>
            <a:ext cx="1115630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6FB36C-5138-6944-A826-C811B5CF8F41}"/>
              </a:ext>
            </a:extLst>
          </p:cNvPr>
          <p:cNvSpPr/>
          <p:nvPr/>
        </p:nvSpPr>
        <p:spPr bwMode="white">
          <a:xfrm>
            <a:off x="10361749" y="4272926"/>
            <a:ext cx="421523" cy="3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1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2025-01-14T18:16:44Z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