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120" y="3019425"/>
            <a:ext cx="44291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143125"/>
            <a:ext cx="92583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1944" y="3253625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000125"/>
            <a:ext cx="92297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5761" y="944534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268730"/>
            <a:ext cx="92392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290" y="1845310"/>
            <a:ext cx="875347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07907" y="185893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819150"/>
            <a:ext cx="92392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4998" y="1397115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2099945"/>
            <a:ext cx="92297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2" y="3188970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304925"/>
            <a:ext cx="92868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8416" y="2948824"/>
            <a:ext cx="104002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5107" y="3438351"/>
            <a:ext cx="104002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5289" y="5054714"/>
            <a:ext cx="104002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105025"/>
            <a:ext cx="92392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05143" y="2145261"/>
            <a:ext cx="133558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0489" y="3770861"/>
            <a:ext cx="133558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981075"/>
            <a:ext cx="91821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215" y="2132965"/>
            <a:ext cx="86106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836295"/>
            <a:ext cx="7983220" cy="578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2057400"/>
            <a:ext cx="87534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552700"/>
            <a:ext cx="920115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1528445"/>
            <a:ext cx="8829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7434" y="2717915"/>
            <a:ext cx="8410639" cy="958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61" y="4851515"/>
            <a:ext cx="8410639" cy="958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196975"/>
            <a:ext cx="87534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635" y="4004945"/>
            <a:ext cx="815340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7980" y="1821987"/>
            <a:ext cx="8503002" cy="985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1108" y="4001769"/>
            <a:ext cx="8503002" cy="985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956945"/>
            <a:ext cx="922972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910590"/>
            <a:ext cx="8696325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1085850"/>
            <a:ext cx="86963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3471" y="2209915"/>
            <a:ext cx="8780093" cy="875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1871" y="4251150"/>
            <a:ext cx="8780093" cy="16324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842770"/>
            <a:ext cx="86868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1253" y="3013479"/>
            <a:ext cx="809660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1871" y="4639079"/>
            <a:ext cx="809660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268730"/>
            <a:ext cx="92106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1845310"/>
            <a:ext cx="87153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2381250"/>
            <a:ext cx="87344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645" y="857250"/>
            <a:ext cx="822007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570" y="2090420"/>
            <a:ext cx="8658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0416" y="3770861"/>
            <a:ext cx="8392166" cy="1124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99870"/>
            <a:ext cx="92583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8125" y="208984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866900"/>
            <a:ext cx="87249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7362" y="3567659"/>
            <a:ext cx="8687729" cy="1734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1585595"/>
            <a:ext cx="87344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9652" y="2708679"/>
            <a:ext cx="8632312" cy="985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1870" y="4722206"/>
            <a:ext cx="8632312" cy="985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033270"/>
            <a:ext cx="91630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652" y="317973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38250"/>
            <a:ext cx="92011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39588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628775"/>
            <a:ext cx="919162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933190"/>
            <a:ext cx="8943975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03470" y="226533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604645"/>
            <a:ext cx="9315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50161" y="381704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861820"/>
            <a:ext cx="93154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7144" y="2487006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295" y="1328420"/>
            <a:ext cx="92487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39588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2025-01-08T03:41:41Z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