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3" r:id="rId4"/>
    <p:sldId id="342" r:id="rId5"/>
    <p:sldId id="341" r:id="rId6"/>
    <p:sldId id="344" r:id="rId7"/>
    <p:sldId id="345" r:id="rId8"/>
    <p:sldId id="346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48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9B94E68-5DB6-1F37-9AB0-FF34AB5671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760" y="3090645"/>
            <a:ext cx="10416480" cy="6767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ECE5A9-09A6-0454-3C36-0EAA34010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2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9C3531-B26D-2386-8890-1730D4E3D696}"/>
              </a:ext>
            </a:extLst>
          </p:cNvPr>
          <p:cNvSpPr/>
          <p:nvPr/>
        </p:nvSpPr>
        <p:spPr bwMode="white">
          <a:xfrm>
            <a:off x="10395566" y="2434421"/>
            <a:ext cx="333249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1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AED79-F52D-E1B4-64E0-9889C2A1E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65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BA47B7-F11E-60B8-51F5-A87241555D5D}"/>
              </a:ext>
            </a:extLst>
          </p:cNvPr>
          <p:cNvSpPr/>
          <p:nvPr/>
        </p:nvSpPr>
        <p:spPr bwMode="white">
          <a:xfrm>
            <a:off x="10395566" y="4218354"/>
            <a:ext cx="333249" cy="39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64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9CB54D-1F8D-D589-B255-F06CA72AA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12776"/>
            <a:ext cx="11340000" cy="358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474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D4A7D-DC37-B1DB-5331-819FBC69FE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54160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C6ABF9-FB2C-D705-F9EE-D9FD91E7FB24}"/>
              </a:ext>
            </a:extLst>
          </p:cNvPr>
          <p:cNvSpPr/>
          <p:nvPr/>
        </p:nvSpPr>
        <p:spPr bwMode="white">
          <a:xfrm>
            <a:off x="10423891" y="4084953"/>
            <a:ext cx="371335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2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29873F-3EF4-3573-3867-489982E636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26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E39B2A-6A8B-FDEE-450B-80C82410548E}"/>
              </a:ext>
            </a:extLst>
          </p:cNvPr>
          <p:cNvSpPr/>
          <p:nvPr/>
        </p:nvSpPr>
        <p:spPr bwMode="white">
          <a:xfrm>
            <a:off x="10367002" y="3337984"/>
            <a:ext cx="380856" cy="39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07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DD9D68-A876-B726-ED5C-791CB06A5E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7621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9E1B0-54DB-F441-4A6D-6C0DBF9DB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5389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4CD898-34EE-BE79-493A-FCCF1B5F1891}"/>
              </a:ext>
            </a:extLst>
          </p:cNvPr>
          <p:cNvSpPr/>
          <p:nvPr/>
        </p:nvSpPr>
        <p:spPr bwMode="white">
          <a:xfrm>
            <a:off x="10231690" y="2485431"/>
            <a:ext cx="342770" cy="39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66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BBC192-0D42-6A1F-2ABB-7A47CDB75E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774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B1D7616-BF67-5933-5B39-ACCAA32031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068960"/>
            <a:ext cx="11340000" cy="35576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840114-2548-07A7-6B1E-65656847EAFF}"/>
              </a:ext>
            </a:extLst>
          </p:cNvPr>
          <p:cNvSpPr/>
          <p:nvPr/>
        </p:nvSpPr>
        <p:spPr bwMode="white">
          <a:xfrm>
            <a:off x="10435224" y="4127669"/>
            <a:ext cx="361813" cy="40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8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B37EB-6C03-CE64-A847-EB9EB6F88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1750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68E42-1E92-271A-EF0C-15777447E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9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6E04C1-B77A-5317-67B4-320550111E22}"/>
              </a:ext>
            </a:extLst>
          </p:cNvPr>
          <p:cNvSpPr/>
          <p:nvPr/>
        </p:nvSpPr>
        <p:spPr bwMode="white">
          <a:xfrm>
            <a:off x="1159798" y="3133270"/>
            <a:ext cx="4648170" cy="87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45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356A47-4DEE-D746-736F-BB476B3AAE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018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C4CA40-D658-1BC7-F945-C3C3B9FEAC0F}"/>
              </a:ext>
            </a:extLst>
          </p:cNvPr>
          <p:cNvSpPr/>
          <p:nvPr/>
        </p:nvSpPr>
        <p:spPr bwMode="white">
          <a:xfrm>
            <a:off x="6168060" y="1891742"/>
            <a:ext cx="542720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9732DB-D536-A2A5-DE9B-27B6655AADD0}"/>
              </a:ext>
            </a:extLst>
          </p:cNvPr>
          <p:cNvSpPr/>
          <p:nvPr/>
        </p:nvSpPr>
        <p:spPr bwMode="white">
          <a:xfrm>
            <a:off x="6358488" y="3761419"/>
            <a:ext cx="828362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94A326-12B0-BA56-1DAC-49FF22D2F446}"/>
              </a:ext>
            </a:extLst>
          </p:cNvPr>
          <p:cNvSpPr/>
          <p:nvPr/>
        </p:nvSpPr>
        <p:spPr bwMode="white">
          <a:xfrm>
            <a:off x="8338942" y="3761419"/>
            <a:ext cx="1085440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9782161-3F5D-5C2E-BA04-279BF71D22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780928"/>
            <a:ext cx="448061" cy="378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70F1E-9713-FF3A-B3AD-5BA6F209DB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53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2563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493A8C-47E5-C401-4AD1-45D9869FAF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39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0736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DA28CB-FAF3-25FC-20EA-623DF95CF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9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EF0288-F2E6-FB85-AD16-5DCDF7B19702}"/>
              </a:ext>
            </a:extLst>
          </p:cNvPr>
          <p:cNvSpPr/>
          <p:nvPr/>
        </p:nvSpPr>
        <p:spPr bwMode="white">
          <a:xfrm>
            <a:off x="1159798" y="3272823"/>
            <a:ext cx="9544714" cy="51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1B1A24-41C4-7FDA-D0FE-3B84D0A0C4E2}"/>
              </a:ext>
            </a:extLst>
          </p:cNvPr>
          <p:cNvSpPr/>
          <p:nvPr/>
        </p:nvSpPr>
        <p:spPr bwMode="white">
          <a:xfrm>
            <a:off x="1207404" y="4111411"/>
            <a:ext cx="9497107" cy="51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A658B0D-18B9-524C-3ECB-8330BCE02C65}"/>
              </a:ext>
            </a:extLst>
          </p:cNvPr>
          <p:cNvSpPr/>
          <p:nvPr/>
        </p:nvSpPr>
        <p:spPr bwMode="white">
          <a:xfrm>
            <a:off x="1150277" y="4950000"/>
            <a:ext cx="6169859" cy="5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67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1A1011-324F-C860-5DCE-4B87E65FBE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596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CA0B67-194C-F144-3AE8-ADF7AA131266}"/>
              </a:ext>
            </a:extLst>
          </p:cNvPr>
          <p:cNvSpPr/>
          <p:nvPr/>
        </p:nvSpPr>
        <p:spPr bwMode="white">
          <a:xfrm>
            <a:off x="1279174" y="3410935"/>
            <a:ext cx="9569354" cy="66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459FC1-9B31-0DA7-69D1-A115463892D1}"/>
              </a:ext>
            </a:extLst>
          </p:cNvPr>
          <p:cNvSpPr/>
          <p:nvPr/>
        </p:nvSpPr>
        <p:spPr bwMode="white">
          <a:xfrm>
            <a:off x="1288695" y="4250450"/>
            <a:ext cx="6031441" cy="61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27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F50E46-3F3E-B14A-EDDA-93BA86CE69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988840"/>
            <a:ext cx="11340000" cy="31507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B93160-D8F7-1B4E-BD0E-1E50ECEC9F6A}"/>
              </a:ext>
            </a:extLst>
          </p:cNvPr>
          <p:cNvSpPr/>
          <p:nvPr/>
        </p:nvSpPr>
        <p:spPr bwMode="white">
          <a:xfrm>
            <a:off x="6138678" y="2905424"/>
            <a:ext cx="809319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A4A274-5CA3-04E4-55FF-C7321B889D1A}"/>
              </a:ext>
            </a:extLst>
          </p:cNvPr>
          <p:cNvSpPr/>
          <p:nvPr/>
        </p:nvSpPr>
        <p:spPr bwMode="white">
          <a:xfrm>
            <a:off x="5281751" y="3774269"/>
            <a:ext cx="790277" cy="23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45F6CF-0B2C-DAE9-2CA2-F8EAF596A4AF}"/>
              </a:ext>
            </a:extLst>
          </p:cNvPr>
          <p:cNvSpPr/>
          <p:nvPr/>
        </p:nvSpPr>
        <p:spPr bwMode="white">
          <a:xfrm>
            <a:off x="5995857" y="4232561"/>
            <a:ext cx="818841" cy="25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4DA75A-ABC2-E0F2-7FC2-9BCADBBEF0E9}"/>
              </a:ext>
            </a:extLst>
          </p:cNvPr>
          <p:cNvSpPr/>
          <p:nvPr/>
        </p:nvSpPr>
        <p:spPr bwMode="white">
          <a:xfrm>
            <a:off x="7033691" y="4748139"/>
            <a:ext cx="552241" cy="21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73DDC9A-C69C-A611-BC4A-6EEDF0728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772816"/>
            <a:ext cx="448061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3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4DCFAD-115F-17A7-DFA3-6E03F63741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970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EF26756C-72DB-610C-BB0B-564EC8DE9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272464" cy="444324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FC78E8-6C91-89CD-C1A9-8959EEEC32A7}"/>
              </a:ext>
            </a:extLst>
          </p:cNvPr>
          <p:cNvSpPr/>
          <p:nvPr/>
        </p:nvSpPr>
        <p:spPr bwMode="white">
          <a:xfrm>
            <a:off x="9912424" y="3429000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20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70478-52B5-129F-D74C-C641B3E77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B9A511B-A83F-1763-DF7C-126B914F79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12" y="1412776"/>
            <a:ext cx="11280576" cy="443369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7BF4D83-FCB9-6FD5-1213-29A5D4E20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846467"/>
            <a:ext cx="8861122" cy="67627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9E2119-FC00-E883-8239-5AB16BB622E6}"/>
              </a:ext>
            </a:extLst>
          </p:cNvPr>
          <p:cNvSpPr/>
          <p:nvPr/>
        </p:nvSpPr>
        <p:spPr bwMode="white">
          <a:xfrm>
            <a:off x="10560496" y="422108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3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A96A38-0E25-5AFB-5770-938EFF210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11995FC-3AEA-A9E1-5A5D-EDEA18619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64630" cy="58111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9149B1-063B-FBB9-8E06-1175282D0180}"/>
              </a:ext>
            </a:extLst>
          </p:cNvPr>
          <p:cNvSpPr/>
          <p:nvPr/>
        </p:nvSpPr>
        <p:spPr bwMode="white">
          <a:xfrm>
            <a:off x="10848528" y="263691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46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C403A-DCF7-5D7D-B3F1-B1E96B834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5F4067-7B17-9FAA-92F3-389CF65C15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776520" cy="2413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856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9913AA-B90D-2CEE-CC7E-12998BB64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5106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BA3E0E-1A9A-501E-9395-8BE768AEE653}"/>
              </a:ext>
            </a:extLst>
          </p:cNvPr>
          <p:cNvSpPr/>
          <p:nvPr/>
        </p:nvSpPr>
        <p:spPr bwMode="white">
          <a:xfrm>
            <a:off x="10112075" y="1592989"/>
            <a:ext cx="428463" cy="39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41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68</cp:revision>
  <dcterms:created xsi:type="dcterms:W3CDTF">2015-09-16T06:44:00Z</dcterms:created>
  <dcterms:modified xsi:type="dcterms:W3CDTF">2025-01-14T17:42:05Z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