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F31B6D-3E3A-E060-D026-5A8E10319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101" y="2967033"/>
            <a:ext cx="7815798" cy="9239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AB377-47A7-95AE-2537-E56AFF727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501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6ED8C-BE7C-7534-1AEC-755C1941642A}"/>
              </a:ext>
            </a:extLst>
          </p:cNvPr>
          <p:cNvSpPr/>
          <p:nvPr/>
        </p:nvSpPr>
        <p:spPr bwMode="white">
          <a:xfrm>
            <a:off x="10394916" y="4060623"/>
            <a:ext cx="428463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74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4DB16-F704-EE69-75A8-2629AAD0B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436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DA9333-8031-4058-CF55-71BED8819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847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3817F-B9D1-1365-DE85-40FDA9F701F8}"/>
              </a:ext>
            </a:extLst>
          </p:cNvPr>
          <p:cNvSpPr/>
          <p:nvPr/>
        </p:nvSpPr>
        <p:spPr bwMode="white">
          <a:xfrm>
            <a:off x="1351182" y="3508216"/>
            <a:ext cx="10001402" cy="56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5CC81A-146E-E4FD-ED99-76454F53C311}"/>
              </a:ext>
            </a:extLst>
          </p:cNvPr>
          <p:cNvSpPr/>
          <p:nvPr/>
        </p:nvSpPr>
        <p:spPr bwMode="white">
          <a:xfrm>
            <a:off x="1370224" y="4394017"/>
            <a:ext cx="2133487" cy="69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107D6-1D8E-A4D6-4526-74EFCCF67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7772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39A4D-DBFC-2B89-9199-5A261EF419AD}"/>
              </a:ext>
            </a:extLst>
          </p:cNvPr>
          <p:cNvSpPr/>
          <p:nvPr/>
        </p:nvSpPr>
        <p:spPr bwMode="white">
          <a:xfrm>
            <a:off x="1959560" y="3644370"/>
            <a:ext cx="9321015" cy="66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2EE2D3-D92D-1D35-63FE-9C8AFFCEDA77}"/>
              </a:ext>
            </a:extLst>
          </p:cNvPr>
          <p:cNvSpPr/>
          <p:nvPr/>
        </p:nvSpPr>
        <p:spPr bwMode="white">
          <a:xfrm>
            <a:off x="1968610" y="4459370"/>
            <a:ext cx="9311965" cy="4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1F63569-306E-6B7D-4D21-6BBC47DD9B68}"/>
              </a:ext>
            </a:extLst>
          </p:cNvPr>
          <p:cNvSpPr/>
          <p:nvPr/>
        </p:nvSpPr>
        <p:spPr bwMode="white">
          <a:xfrm>
            <a:off x="1995757" y="5228165"/>
            <a:ext cx="9321015" cy="481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BC6C62C-B4A3-4175-BE92-14072FC987E6}"/>
              </a:ext>
            </a:extLst>
          </p:cNvPr>
          <p:cNvSpPr/>
          <p:nvPr/>
        </p:nvSpPr>
        <p:spPr bwMode="white">
          <a:xfrm>
            <a:off x="1995756" y="6044091"/>
            <a:ext cx="8708755" cy="58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74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31A68-A571-EED2-F1D0-695E88B04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0467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8A5FA-7EF1-0689-D537-A55BD94DFFED}"/>
              </a:ext>
            </a:extLst>
          </p:cNvPr>
          <p:cNvSpPr/>
          <p:nvPr/>
        </p:nvSpPr>
        <p:spPr bwMode="white">
          <a:xfrm>
            <a:off x="10107385" y="912218"/>
            <a:ext cx="379599" cy="34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B81FD-FEEF-313F-F593-D475C3E1F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124744"/>
            <a:ext cx="11340000" cy="5547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D5E86-7463-32BB-D13E-06DD00BDF135}"/>
              </a:ext>
            </a:extLst>
          </p:cNvPr>
          <p:cNvSpPr/>
          <p:nvPr/>
        </p:nvSpPr>
        <p:spPr bwMode="white">
          <a:xfrm>
            <a:off x="10409012" y="5156577"/>
            <a:ext cx="43798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58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C3D30-6B2B-8B5B-F45A-42009191B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55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0F4CD-D27D-29C3-DA33-1C3A2E3CDA27}"/>
              </a:ext>
            </a:extLst>
          </p:cNvPr>
          <p:cNvSpPr/>
          <p:nvPr/>
        </p:nvSpPr>
        <p:spPr bwMode="white">
          <a:xfrm>
            <a:off x="10500302" y="2481366"/>
            <a:ext cx="342769" cy="39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33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4B1A8-B588-1851-751D-E2FB52439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373216"/>
            <a:ext cx="11340000" cy="8028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4544FD-9C4D-D0FB-04AA-8B58D639A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980728"/>
            <a:ext cx="6960136" cy="425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5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C1080-3067-B53B-E0DD-62A69BADCD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502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7573F5-36D8-A60B-97F2-237CF0EA4112}"/>
              </a:ext>
            </a:extLst>
          </p:cNvPr>
          <p:cNvSpPr/>
          <p:nvPr/>
        </p:nvSpPr>
        <p:spPr bwMode="white">
          <a:xfrm>
            <a:off x="10556780" y="2292522"/>
            <a:ext cx="342770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7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4F8E7-9A3A-53CF-FD56-62BF8F4EB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8BD14-C3F4-29AB-17ED-8747E9ACED64}"/>
              </a:ext>
            </a:extLst>
          </p:cNvPr>
          <p:cNvSpPr/>
          <p:nvPr/>
        </p:nvSpPr>
        <p:spPr bwMode="white">
          <a:xfrm>
            <a:off x="10471738" y="3424674"/>
            <a:ext cx="361813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7D1650-5535-4A67-2578-926817C323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938922"/>
            <a:ext cx="11340000" cy="105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8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EB354-5921-F6B2-C82C-B7D21ACB2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C845AE-E67E-684D-83A5-BC310C7403E9}"/>
              </a:ext>
            </a:extLst>
          </p:cNvPr>
          <p:cNvSpPr/>
          <p:nvPr/>
        </p:nvSpPr>
        <p:spPr bwMode="white">
          <a:xfrm>
            <a:off x="10376523" y="5195217"/>
            <a:ext cx="342770" cy="39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0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31B37-B369-A96A-66DA-D9DFC2B23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12776"/>
            <a:ext cx="11340000" cy="366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5956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