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7" r:id="rId4"/>
    <p:sldId id="346" r:id="rId5"/>
    <p:sldId id="345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098E94-0DCD-D722-F7F5-211D952A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92" y="2895525"/>
            <a:ext cx="10498015" cy="1066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53896-7339-289D-ACCC-9A16C8127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794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C7369-EA93-8FB2-C9C6-6AA67F648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2882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866A90-32FA-741D-1CD3-4D453A0856A0}"/>
              </a:ext>
            </a:extLst>
          </p:cNvPr>
          <p:cNvSpPr/>
          <p:nvPr/>
        </p:nvSpPr>
        <p:spPr bwMode="white">
          <a:xfrm>
            <a:off x="10182888" y="1655731"/>
            <a:ext cx="342770" cy="39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86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6125A-40A1-8DFA-6679-4B65BBEB8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34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C5667-8342-4044-D09E-E789B1DFBBBC}"/>
              </a:ext>
            </a:extLst>
          </p:cNvPr>
          <p:cNvSpPr/>
          <p:nvPr/>
        </p:nvSpPr>
        <p:spPr bwMode="white">
          <a:xfrm>
            <a:off x="10471738" y="4341496"/>
            <a:ext cx="361813" cy="4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43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58533-F0CE-AA2C-9170-23BDBA8DD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93685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166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ADFD8-F190-91CE-7169-FB8E0ED84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84784"/>
            <a:ext cx="11340000" cy="373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63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D10614-DD00-B033-E1C1-928FDBC20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62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D8BCF5-FA6A-C920-A486-3920FD1B9D0B}"/>
              </a:ext>
            </a:extLst>
          </p:cNvPr>
          <p:cNvSpPr/>
          <p:nvPr/>
        </p:nvSpPr>
        <p:spPr bwMode="white">
          <a:xfrm>
            <a:off x="10500302" y="4380602"/>
            <a:ext cx="342769" cy="39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63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F6668-ACC5-71E0-CA0C-21963A3F8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357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22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666ED-A72C-45A5-D379-062D200CB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304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1AF08-E571-AC4B-9E1A-77C2E1DB9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1340000" cy="577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34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33336-9069-E3C3-233C-23C70129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4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DD6CA5-645A-4DFB-7685-99BC72E7E90B}"/>
              </a:ext>
            </a:extLst>
          </p:cNvPr>
          <p:cNvSpPr/>
          <p:nvPr/>
        </p:nvSpPr>
        <p:spPr bwMode="white">
          <a:xfrm>
            <a:off x="1159798" y="5138383"/>
            <a:ext cx="3094458" cy="4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69009-81C5-44A4-8399-E7B5D3176A4C}"/>
              </a:ext>
            </a:extLst>
          </p:cNvPr>
          <p:cNvSpPr/>
          <p:nvPr/>
        </p:nvSpPr>
        <p:spPr bwMode="white">
          <a:xfrm>
            <a:off x="4549420" y="5176480"/>
            <a:ext cx="466549" cy="37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2855B9-B8E4-B512-DB08-8888FD8BDD00}"/>
              </a:ext>
            </a:extLst>
          </p:cNvPr>
          <p:cNvSpPr/>
          <p:nvPr/>
        </p:nvSpPr>
        <p:spPr bwMode="white">
          <a:xfrm>
            <a:off x="5130226" y="5138383"/>
            <a:ext cx="1694811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6EBA28-E62F-2687-D88F-B6BE9F8FE88D}"/>
              </a:ext>
            </a:extLst>
          </p:cNvPr>
          <p:cNvSpPr/>
          <p:nvPr/>
        </p:nvSpPr>
        <p:spPr bwMode="white">
          <a:xfrm>
            <a:off x="6891687" y="5186004"/>
            <a:ext cx="342770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0E8CBE-2492-0C34-D8BF-F2576B166159}"/>
              </a:ext>
            </a:extLst>
          </p:cNvPr>
          <p:cNvSpPr/>
          <p:nvPr/>
        </p:nvSpPr>
        <p:spPr bwMode="white">
          <a:xfrm>
            <a:off x="7329672" y="5138383"/>
            <a:ext cx="3437229" cy="4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2DC24A-FD5C-B90D-FEDB-E55B65D0ACAB}"/>
              </a:ext>
            </a:extLst>
          </p:cNvPr>
          <p:cNvSpPr/>
          <p:nvPr/>
        </p:nvSpPr>
        <p:spPr bwMode="white">
          <a:xfrm>
            <a:off x="1692997" y="5471725"/>
            <a:ext cx="133299" cy="76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1D4B28-ED2A-BE9B-9B5B-AD29982F526C}"/>
              </a:ext>
            </a:extLst>
          </p:cNvPr>
          <p:cNvSpPr/>
          <p:nvPr/>
        </p:nvSpPr>
        <p:spPr bwMode="white">
          <a:xfrm>
            <a:off x="1188362" y="6014596"/>
            <a:ext cx="3503879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BF5B47-53D7-EC0F-3BBE-2FA85E3B6D44}"/>
              </a:ext>
            </a:extLst>
          </p:cNvPr>
          <p:cNvSpPr/>
          <p:nvPr/>
        </p:nvSpPr>
        <p:spPr bwMode="white">
          <a:xfrm>
            <a:off x="4777934" y="6014596"/>
            <a:ext cx="2875465" cy="43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87B8ED-FABD-DEFF-32FD-77B53E147AC8}"/>
              </a:ext>
            </a:extLst>
          </p:cNvPr>
          <p:cNvSpPr/>
          <p:nvPr/>
        </p:nvSpPr>
        <p:spPr bwMode="white">
          <a:xfrm>
            <a:off x="7701007" y="6024120"/>
            <a:ext cx="647455" cy="4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B257A7-811B-EE3C-66D5-3C8F3B20E881}"/>
              </a:ext>
            </a:extLst>
          </p:cNvPr>
          <p:cNvSpPr/>
          <p:nvPr/>
        </p:nvSpPr>
        <p:spPr bwMode="white">
          <a:xfrm>
            <a:off x="8643627" y="6052692"/>
            <a:ext cx="466549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2F4A3A-3F7B-DF35-FC55-F91E17A3A3E6}"/>
              </a:ext>
            </a:extLst>
          </p:cNvPr>
          <p:cNvSpPr/>
          <p:nvPr/>
        </p:nvSpPr>
        <p:spPr bwMode="white">
          <a:xfrm>
            <a:off x="9224433" y="6043168"/>
            <a:ext cx="685541" cy="37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10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BA0496A-0048-0B76-765D-D7711D7E6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76520" cy="49691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36602-0899-85E3-C6B3-0C1143965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1008393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73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E1E79-6846-EA12-EF71-C96C2F7C8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3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E050B9-71BA-1318-F6E0-07F66671DC03}"/>
              </a:ext>
            </a:extLst>
          </p:cNvPr>
          <p:cNvSpPr/>
          <p:nvPr/>
        </p:nvSpPr>
        <p:spPr bwMode="white">
          <a:xfrm>
            <a:off x="1159798" y="4332970"/>
            <a:ext cx="9976762" cy="62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8FCE37-C748-AA3E-EB92-6C38170BB702}"/>
              </a:ext>
            </a:extLst>
          </p:cNvPr>
          <p:cNvSpPr/>
          <p:nvPr/>
        </p:nvSpPr>
        <p:spPr bwMode="white">
          <a:xfrm>
            <a:off x="1159798" y="5219885"/>
            <a:ext cx="685541" cy="3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6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CA632-8DAB-10E2-EA65-15B8834ED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1014325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92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A9979-66AD-F15C-CB0F-A08CDC7975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3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FABAEE-84B9-53C9-A350-EAF20F92B9F2}"/>
              </a:ext>
            </a:extLst>
          </p:cNvPr>
          <p:cNvSpPr/>
          <p:nvPr/>
        </p:nvSpPr>
        <p:spPr bwMode="white">
          <a:xfrm>
            <a:off x="1077623" y="5013176"/>
            <a:ext cx="9904754" cy="95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8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AB9E7-EB91-65FB-E4C8-3FA20457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327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12BA77-5CBF-E841-CF55-3C5B9E1D3D8C}"/>
              </a:ext>
            </a:extLst>
          </p:cNvPr>
          <p:cNvSpPr/>
          <p:nvPr/>
        </p:nvSpPr>
        <p:spPr bwMode="white">
          <a:xfrm>
            <a:off x="10509823" y="5580046"/>
            <a:ext cx="342770" cy="3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E3239-3B89-1EBF-FEBF-6F5CFD0E8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44575"/>
            <a:ext cx="11340000" cy="376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84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39554-0732-5A6E-60D5-76E34C1E5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88" y="1066781"/>
            <a:ext cx="11340000" cy="20015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D9696-3220-31CD-9E18-5F3F83DFE958}"/>
              </a:ext>
            </a:extLst>
          </p:cNvPr>
          <p:cNvSpPr/>
          <p:nvPr/>
        </p:nvSpPr>
        <p:spPr bwMode="white">
          <a:xfrm>
            <a:off x="10531426" y="2334400"/>
            <a:ext cx="361813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185932-699B-74D2-DE44-4BF56507B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585" y="2348880"/>
            <a:ext cx="7673433" cy="413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6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DF253-BAEF-F480-F681-1D900C195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02734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F1ACEF-B370-39AE-87CF-CC0A9A28F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45" y="4221088"/>
            <a:ext cx="11340000" cy="98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89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293B11-D135-F25F-8D70-DA6B0E00E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1347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3DB60-13B6-DD2F-FBAF-8B281BA7DCAD}"/>
              </a:ext>
            </a:extLst>
          </p:cNvPr>
          <p:cNvSpPr/>
          <p:nvPr/>
        </p:nvSpPr>
        <p:spPr bwMode="white">
          <a:xfrm>
            <a:off x="10206373" y="2715026"/>
            <a:ext cx="331868" cy="35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43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A192B-3176-B653-087A-CDD2AE0B48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0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34B765-0287-5B1D-D3A9-32B119DA4170}"/>
              </a:ext>
            </a:extLst>
          </p:cNvPr>
          <p:cNvSpPr/>
          <p:nvPr/>
        </p:nvSpPr>
        <p:spPr bwMode="white">
          <a:xfrm>
            <a:off x="10357481" y="4418492"/>
            <a:ext cx="371335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4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F3C82-CBDC-861A-3C2F-57D6A3393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67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020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