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0DADBC-27FA-5921-96E1-CA1176760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573" y="2385867"/>
            <a:ext cx="7544853" cy="20862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F674B1F-057F-0363-C71C-E02AE786F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32" y="1556792"/>
            <a:ext cx="10920536" cy="298637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4116B5-ECED-FC0F-D362-B9899AEB0A65}"/>
              </a:ext>
            </a:extLst>
          </p:cNvPr>
          <p:cNvSpPr/>
          <p:nvPr/>
        </p:nvSpPr>
        <p:spPr bwMode="white">
          <a:xfrm>
            <a:off x="10488488" y="1556792"/>
            <a:ext cx="5760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85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AA4D6-2F04-2C30-D647-A2C8704CD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17" y="617494"/>
            <a:ext cx="358888" cy="31249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73AA4F8-1A94-DAE2-EF42-2DC8E960D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16" y="1340768"/>
            <a:ext cx="11208568" cy="264735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FCF2F75-62FA-6A98-CA64-3C369AA2C1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161" y="4293096"/>
            <a:ext cx="8221629" cy="17330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0D0909-2894-B291-76B8-50C9910B13BD}"/>
              </a:ext>
            </a:extLst>
          </p:cNvPr>
          <p:cNvSpPr/>
          <p:nvPr/>
        </p:nvSpPr>
        <p:spPr bwMode="white">
          <a:xfrm>
            <a:off x="10488488" y="3222748"/>
            <a:ext cx="5760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97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77B24-8F04-16A5-2921-FB862546B4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230007" cy="586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C6ABCCC-78AE-A884-5F8F-7324D95F7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49" y="1268760"/>
            <a:ext cx="10692815" cy="53600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37E5C8-4A2C-BFDE-D8FF-EBE32A739A70}"/>
              </a:ext>
            </a:extLst>
          </p:cNvPr>
          <p:cNvSpPr/>
          <p:nvPr/>
        </p:nvSpPr>
        <p:spPr bwMode="white">
          <a:xfrm>
            <a:off x="10128448" y="4158000"/>
            <a:ext cx="5760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36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54703-EFBA-49EF-9DC0-62229F7F2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204864"/>
            <a:ext cx="11340000" cy="3755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DED911-2551-BE2A-4020-ADDD79F805D5}"/>
              </a:ext>
            </a:extLst>
          </p:cNvPr>
          <p:cNvSpPr/>
          <p:nvPr/>
        </p:nvSpPr>
        <p:spPr bwMode="white">
          <a:xfrm>
            <a:off x="10620294" y="5207724"/>
            <a:ext cx="371335" cy="40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D987EE-232E-76E0-FBBA-7AC97EC3E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1017224" cy="69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1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6460D-EAE1-5EC1-A037-101D46B9B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377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414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CFCA1-4838-CB2A-1AE5-6D8CB31C3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921" y="836712"/>
            <a:ext cx="96261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3B7E5-17FC-64BE-B32E-668A85BC9892}"/>
              </a:ext>
            </a:extLst>
          </p:cNvPr>
          <p:cNvSpPr/>
          <p:nvPr/>
        </p:nvSpPr>
        <p:spPr bwMode="white">
          <a:xfrm>
            <a:off x="9842199" y="2784629"/>
            <a:ext cx="290966" cy="33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73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FF70C-BDEF-D217-E8A5-23C4195D90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65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DE209-B6EA-101D-B7FB-287E5E360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38" y="1196752"/>
            <a:ext cx="11340000" cy="4810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162647-6A63-2EFE-EA5D-33D738E5B64A}"/>
              </a:ext>
            </a:extLst>
          </p:cNvPr>
          <p:cNvSpPr/>
          <p:nvPr/>
        </p:nvSpPr>
        <p:spPr bwMode="white">
          <a:xfrm>
            <a:off x="10290798" y="1377724"/>
            <a:ext cx="437984" cy="3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73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A1EA2-B3F1-C6FC-DE18-81D8A3B7E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90000"/>
            <a:ext cx="109536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6530DD-72C6-7347-3DED-42AC9C7A5167}"/>
              </a:ext>
            </a:extLst>
          </p:cNvPr>
          <p:cNvSpPr/>
          <p:nvPr/>
        </p:nvSpPr>
        <p:spPr bwMode="white">
          <a:xfrm>
            <a:off x="10272589" y="4282702"/>
            <a:ext cx="367879" cy="37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93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006FF-AD13-971B-CA96-1186D1FF5D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395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6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1A60D0-93CE-5C72-CDA5-A79968C36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38263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3E8C4-1A76-3817-3929-045D3592D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938787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0154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DAA0C-9612-904A-4905-57A4FF30D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07149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CA6B2-DD9F-884D-4C0F-22980E4A7659}"/>
              </a:ext>
            </a:extLst>
          </p:cNvPr>
          <p:cNvSpPr/>
          <p:nvPr/>
        </p:nvSpPr>
        <p:spPr bwMode="white">
          <a:xfrm>
            <a:off x="1952069" y="5396512"/>
            <a:ext cx="8752443" cy="48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C4FDA3-AB18-026D-84A1-57160601BB4E}"/>
              </a:ext>
            </a:extLst>
          </p:cNvPr>
          <p:cNvSpPr/>
          <p:nvPr/>
        </p:nvSpPr>
        <p:spPr bwMode="white">
          <a:xfrm>
            <a:off x="1985895" y="6200927"/>
            <a:ext cx="8646609" cy="57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59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4DF32-E077-3DE9-5D8A-D1B43CA2BA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54881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C2A82B-B3E6-886D-A9C4-5E00DB283A57}"/>
              </a:ext>
            </a:extLst>
          </p:cNvPr>
          <p:cNvSpPr/>
          <p:nvPr/>
        </p:nvSpPr>
        <p:spPr bwMode="white">
          <a:xfrm>
            <a:off x="1235318" y="5284302"/>
            <a:ext cx="9901241" cy="59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ACA171-439A-EF92-16CB-34A5545EA32F}"/>
              </a:ext>
            </a:extLst>
          </p:cNvPr>
          <p:cNvSpPr/>
          <p:nvPr/>
        </p:nvSpPr>
        <p:spPr bwMode="white">
          <a:xfrm>
            <a:off x="1254362" y="6208527"/>
            <a:ext cx="1745294" cy="47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33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307CE-1A46-D4D1-B4A7-6601FF321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478327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CE85A6-677B-572E-CD3E-958081F6B030}"/>
              </a:ext>
            </a:extLst>
          </p:cNvPr>
          <p:cNvSpPr/>
          <p:nvPr/>
        </p:nvSpPr>
        <p:spPr bwMode="white">
          <a:xfrm>
            <a:off x="813914" y="2420888"/>
            <a:ext cx="989059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EA13DA-58CE-719B-78E7-C735FA5160F7}"/>
              </a:ext>
            </a:extLst>
          </p:cNvPr>
          <p:cNvSpPr/>
          <p:nvPr/>
        </p:nvSpPr>
        <p:spPr bwMode="white">
          <a:xfrm>
            <a:off x="813914" y="3426406"/>
            <a:ext cx="9890598" cy="47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CC7038B-CD03-FC49-7618-6096650A897C}"/>
              </a:ext>
            </a:extLst>
          </p:cNvPr>
          <p:cNvSpPr/>
          <p:nvPr/>
        </p:nvSpPr>
        <p:spPr bwMode="white">
          <a:xfrm>
            <a:off x="813914" y="4322079"/>
            <a:ext cx="9818590" cy="47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0EA353F-A8C7-FDFE-3277-F4F948F09D9B}"/>
              </a:ext>
            </a:extLst>
          </p:cNvPr>
          <p:cNvSpPr/>
          <p:nvPr/>
        </p:nvSpPr>
        <p:spPr bwMode="white">
          <a:xfrm>
            <a:off x="813914" y="5227280"/>
            <a:ext cx="10322646" cy="64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95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2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14E58-91DF-5D71-4A10-1F91C0FE4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52755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BAF312-4906-A1F6-13FC-A62A1612A5B8}"/>
              </a:ext>
            </a:extLst>
          </p:cNvPr>
          <p:cNvSpPr/>
          <p:nvPr/>
        </p:nvSpPr>
        <p:spPr bwMode="white">
          <a:xfrm>
            <a:off x="813914" y="2407312"/>
            <a:ext cx="10250638" cy="58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416E8D-3B42-7C75-88AA-0D44586B7A0D}"/>
              </a:ext>
            </a:extLst>
          </p:cNvPr>
          <p:cNvSpPr/>
          <p:nvPr/>
        </p:nvSpPr>
        <p:spPr bwMode="white">
          <a:xfrm>
            <a:off x="813914" y="3321494"/>
            <a:ext cx="3841926" cy="44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955695-CCC8-0AB1-2BE3-3C5181DDFAE6}"/>
              </a:ext>
            </a:extLst>
          </p:cNvPr>
          <p:cNvSpPr/>
          <p:nvPr/>
        </p:nvSpPr>
        <p:spPr bwMode="white">
          <a:xfrm>
            <a:off x="813914" y="4226152"/>
            <a:ext cx="10178630" cy="589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67274A-D710-7938-A378-D6512872B6CD}"/>
              </a:ext>
            </a:extLst>
          </p:cNvPr>
          <p:cNvSpPr/>
          <p:nvPr/>
        </p:nvSpPr>
        <p:spPr bwMode="white">
          <a:xfrm>
            <a:off x="813914" y="5140335"/>
            <a:ext cx="10106622" cy="58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C5894E-FC1C-4068-8F27-612430F37DD3}"/>
              </a:ext>
            </a:extLst>
          </p:cNvPr>
          <p:cNvSpPr/>
          <p:nvPr/>
        </p:nvSpPr>
        <p:spPr bwMode="white">
          <a:xfrm>
            <a:off x="813914" y="5877273"/>
            <a:ext cx="9458550" cy="79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95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39D2C-4CCC-70DD-2FAB-8F02EBD15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268760"/>
            <a:ext cx="11340000" cy="418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242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F02DA-33D8-7F0D-C411-E61887BDC4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2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844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46F4E-2859-268D-A524-8C314B3445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336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543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C256B-3952-34A8-BCFD-09CA8CD3F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456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023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E011E-3984-2B7F-550F-E879304B0C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688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00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20444-757C-5575-6197-08297AEA6A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32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999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9CDC2AB-E5B5-DC0F-B326-D7642D162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488488" cy="376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1698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2025-01-14T17:45:13Z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