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8" r:id="rId4"/>
    <p:sldId id="357" r:id="rId5"/>
    <p:sldId id="356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F9C428-26F6-85CE-E195-5DE2C3270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309" y="2752630"/>
            <a:ext cx="9183382" cy="13527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0DEA2-6EFD-992D-313F-DE9792803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9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CB4A70-8F55-B7B6-39D0-8EA98424C162}"/>
              </a:ext>
            </a:extLst>
          </p:cNvPr>
          <p:cNvSpPr/>
          <p:nvPr/>
        </p:nvSpPr>
        <p:spPr bwMode="white">
          <a:xfrm>
            <a:off x="10338438" y="3585397"/>
            <a:ext cx="437984" cy="390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30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9058D-C881-8CFC-16C1-F9E336EDE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0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5C51E3-5515-E5BC-21E2-01D7A66F6938}"/>
              </a:ext>
            </a:extLst>
          </p:cNvPr>
          <p:cNvSpPr/>
          <p:nvPr/>
        </p:nvSpPr>
        <p:spPr bwMode="white">
          <a:xfrm>
            <a:off x="10395566" y="4576079"/>
            <a:ext cx="333249" cy="39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75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ECE46-ADEF-C7C4-0211-FAD6426F4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438703"/>
            <a:ext cx="11340000" cy="398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253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10C09-4AFF-FFD5-C0C0-778FF4123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73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912FDA-66AB-76E9-CBDD-3A5EA16CC9D8}"/>
              </a:ext>
            </a:extLst>
          </p:cNvPr>
          <p:cNvSpPr/>
          <p:nvPr/>
        </p:nvSpPr>
        <p:spPr bwMode="white">
          <a:xfrm>
            <a:off x="10367002" y="3587593"/>
            <a:ext cx="380856" cy="39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95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8AABDD-0815-99D6-C7E0-00A686220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1340000" cy="276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173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1DF82-01D1-C85F-75CA-59EF8F915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4"/>
          <a:stretch/>
        </p:blipFill>
        <p:spPr>
          <a:xfrm>
            <a:off x="360000" y="1412776"/>
            <a:ext cx="11340000" cy="47858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D13842-DCCB-E6DA-8310-B29DA5A40D46}"/>
              </a:ext>
            </a:extLst>
          </p:cNvPr>
          <p:cNvSpPr/>
          <p:nvPr/>
        </p:nvSpPr>
        <p:spPr bwMode="white">
          <a:xfrm>
            <a:off x="10328916" y="3549314"/>
            <a:ext cx="361813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14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9FAD4-B6F6-D85C-D5D4-C547FCEE0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525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8A082-E7ED-9960-D664-451C75871E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985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544E2-D23B-8820-14ED-D310B048B0CF}"/>
              </a:ext>
            </a:extLst>
          </p:cNvPr>
          <p:cNvSpPr/>
          <p:nvPr/>
        </p:nvSpPr>
        <p:spPr bwMode="white">
          <a:xfrm>
            <a:off x="10102553" y="2738003"/>
            <a:ext cx="371334" cy="3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24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9EE2D-0C35-EE07-3CCC-51CF43B52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035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80D203-2266-FAB4-D385-0FBCD564B8F3}"/>
              </a:ext>
            </a:extLst>
          </p:cNvPr>
          <p:cNvSpPr/>
          <p:nvPr/>
        </p:nvSpPr>
        <p:spPr bwMode="white">
          <a:xfrm>
            <a:off x="10367002" y="5913280"/>
            <a:ext cx="333249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16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271A6-C9ED-6CD0-32B7-29A7A35A1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502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86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D21F9-17B0-8259-16C5-BAF24B1133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48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0023D1-8871-1825-3A68-E7F8863366A7}"/>
              </a:ext>
            </a:extLst>
          </p:cNvPr>
          <p:cNvSpPr/>
          <p:nvPr/>
        </p:nvSpPr>
        <p:spPr bwMode="white">
          <a:xfrm>
            <a:off x="9157783" y="1985770"/>
            <a:ext cx="828362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E59752-B154-F809-4623-A7D94ED7C26F}"/>
              </a:ext>
            </a:extLst>
          </p:cNvPr>
          <p:cNvSpPr/>
          <p:nvPr/>
        </p:nvSpPr>
        <p:spPr bwMode="white">
          <a:xfrm>
            <a:off x="10500302" y="2738019"/>
            <a:ext cx="542720" cy="238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6AA902F-5E84-9326-FE22-FCE58EC31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636912"/>
            <a:ext cx="489910" cy="1672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93022-C92B-9386-DC46-27A428B02B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24" y="977424"/>
            <a:ext cx="110959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BC256D-CE0F-3336-85D7-677FEAF6B329}"/>
              </a:ext>
            </a:extLst>
          </p:cNvPr>
          <p:cNvSpPr/>
          <p:nvPr/>
        </p:nvSpPr>
        <p:spPr bwMode="white">
          <a:xfrm>
            <a:off x="10321033" y="2339471"/>
            <a:ext cx="335394" cy="382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5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60E98-85E9-83D0-A25A-C3C934C39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787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095041F-95CF-886C-BC3D-E977AE121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84984"/>
            <a:ext cx="11340000" cy="195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544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4B097-3C20-CF96-8650-FAA6D6264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26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8322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4A9A7-93FA-931E-69DB-47AFD7949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5343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4721F9-14E8-FB0B-1191-076118AAD049}"/>
              </a:ext>
            </a:extLst>
          </p:cNvPr>
          <p:cNvSpPr/>
          <p:nvPr/>
        </p:nvSpPr>
        <p:spPr bwMode="white">
          <a:xfrm>
            <a:off x="1225798" y="4246499"/>
            <a:ext cx="9622730" cy="77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4AD54B7-59D8-AA34-3153-306B1566C432}"/>
              </a:ext>
            </a:extLst>
          </p:cNvPr>
          <p:cNvSpPr/>
          <p:nvPr/>
        </p:nvSpPr>
        <p:spPr bwMode="white">
          <a:xfrm>
            <a:off x="1206755" y="5052818"/>
            <a:ext cx="10001813" cy="7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0DA2B63-3162-CD2F-816D-3F3DD2878266}"/>
              </a:ext>
            </a:extLst>
          </p:cNvPr>
          <p:cNvSpPr/>
          <p:nvPr/>
        </p:nvSpPr>
        <p:spPr bwMode="white">
          <a:xfrm>
            <a:off x="1216277" y="6105554"/>
            <a:ext cx="9560243" cy="7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22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59AAF-790D-94D9-ED9F-63A975EB7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49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8898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E9D33-8DBC-9DCB-133E-6E4FB91F70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313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402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B0C47-CF08-0A87-893A-9456394EC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86" y="1237111"/>
            <a:ext cx="11340000" cy="539395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3043F6-89F9-3E89-0F18-CFDF27351C6B}"/>
              </a:ext>
            </a:extLst>
          </p:cNvPr>
          <p:cNvSpPr/>
          <p:nvPr/>
        </p:nvSpPr>
        <p:spPr bwMode="white">
          <a:xfrm>
            <a:off x="695400" y="2285405"/>
            <a:ext cx="9359545" cy="4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FFEA06-A00D-3619-E378-B05F2AD75211}"/>
              </a:ext>
            </a:extLst>
          </p:cNvPr>
          <p:cNvSpPr/>
          <p:nvPr/>
        </p:nvSpPr>
        <p:spPr bwMode="white">
          <a:xfrm>
            <a:off x="695400" y="3200281"/>
            <a:ext cx="9937104" cy="66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A5743CC-A2F6-779A-D8D0-9F13680D5A71}"/>
              </a:ext>
            </a:extLst>
          </p:cNvPr>
          <p:cNvSpPr/>
          <p:nvPr/>
        </p:nvSpPr>
        <p:spPr bwMode="white">
          <a:xfrm>
            <a:off x="695400" y="4153276"/>
            <a:ext cx="10369152" cy="66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C5E0E69-8DDB-938F-E46F-4AC8395650C3}"/>
              </a:ext>
            </a:extLst>
          </p:cNvPr>
          <p:cNvSpPr/>
          <p:nvPr/>
        </p:nvSpPr>
        <p:spPr bwMode="white">
          <a:xfrm>
            <a:off x="695400" y="5068152"/>
            <a:ext cx="9793088" cy="660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C05AA93-918A-B96A-C871-44512A1FE01E}"/>
              </a:ext>
            </a:extLst>
          </p:cNvPr>
          <p:cNvSpPr/>
          <p:nvPr/>
        </p:nvSpPr>
        <p:spPr bwMode="white">
          <a:xfrm>
            <a:off x="695400" y="5992557"/>
            <a:ext cx="6048672" cy="74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01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 animBg="1"/>
      <p:bldP spid="19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596DB-A41E-A193-FA34-EA994EF88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91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072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14E99-7901-2097-FFE6-E271A6094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19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4886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148B1-49D8-EE88-A7C8-5C612D1B8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08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097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7C70E-B9CD-6512-6D77-BD39E57B5B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08720"/>
            <a:ext cx="1111972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9195F1-12EE-3505-5114-E55E8A6FE0B8}"/>
              </a:ext>
            </a:extLst>
          </p:cNvPr>
          <p:cNvSpPr/>
          <p:nvPr/>
        </p:nvSpPr>
        <p:spPr bwMode="white">
          <a:xfrm>
            <a:off x="5380905" y="964783"/>
            <a:ext cx="1316441" cy="2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E58FD0-A99C-E352-E54D-750420B07F9B}"/>
              </a:ext>
            </a:extLst>
          </p:cNvPr>
          <p:cNvSpPr/>
          <p:nvPr/>
        </p:nvSpPr>
        <p:spPr bwMode="white">
          <a:xfrm>
            <a:off x="5371569" y="1684267"/>
            <a:ext cx="550851" cy="205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A14573-5C28-5541-E66F-02FD8217E332}"/>
              </a:ext>
            </a:extLst>
          </p:cNvPr>
          <p:cNvSpPr/>
          <p:nvPr/>
        </p:nvSpPr>
        <p:spPr bwMode="white">
          <a:xfrm>
            <a:off x="10170510" y="2338344"/>
            <a:ext cx="522841" cy="2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53E956-1B77-47A7-8E70-43E443F73CFD}"/>
              </a:ext>
            </a:extLst>
          </p:cNvPr>
          <p:cNvSpPr/>
          <p:nvPr/>
        </p:nvSpPr>
        <p:spPr bwMode="white">
          <a:xfrm>
            <a:off x="6893412" y="3282083"/>
            <a:ext cx="774926" cy="25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52027E-3F25-51E9-D62D-A8BBED1C68E4}"/>
              </a:ext>
            </a:extLst>
          </p:cNvPr>
          <p:cNvSpPr/>
          <p:nvPr/>
        </p:nvSpPr>
        <p:spPr bwMode="white">
          <a:xfrm>
            <a:off x="9022125" y="5048089"/>
            <a:ext cx="522841" cy="2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321CB0-14FE-6A10-1C60-ECF3475A2CE1}"/>
              </a:ext>
            </a:extLst>
          </p:cNvPr>
          <p:cNvSpPr/>
          <p:nvPr/>
        </p:nvSpPr>
        <p:spPr bwMode="white">
          <a:xfrm>
            <a:off x="4652661" y="5384471"/>
            <a:ext cx="1036347" cy="2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CCB097-B4C0-32A7-F312-0039C2F56740}"/>
              </a:ext>
            </a:extLst>
          </p:cNvPr>
          <p:cNvSpPr/>
          <p:nvPr/>
        </p:nvSpPr>
        <p:spPr bwMode="white">
          <a:xfrm>
            <a:off x="9442266" y="6430993"/>
            <a:ext cx="1017674" cy="2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590AD9-BE28-4519-02EC-D5705CDBD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8960"/>
            <a:ext cx="489910" cy="167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32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3399F-8472-8CA5-177B-40C85EDF5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77" y="1340768"/>
            <a:ext cx="11340000" cy="456238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8E3B4F-EE95-642E-B4F1-C6D80812A223}"/>
              </a:ext>
            </a:extLst>
          </p:cNvPr>
          <p:cNvSpPr/>
          <p:nvPr/>
        </p:nvSpPr>
        <p:spPr bwMode="white">
          <a:xfrm>
            <a:off x="779091" y="2378972"/>
            <a:ext cx="9781405" cy="47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A6BC55-1E56-0D0F-E546-3A4018738B20}"/>
              </a:ext>
            </a:extLst>
          </p:cNvPr>
          <p:cNvSpPr/>
          <p:nvPr/>
        </p:nvSpPr>
        <p:spPr bwMode="white">
          <a:xfrm>
            <a:off x="779090" y="3340978"/>
            <a:ext cx="9853413" cy="55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4FDEC88-4DFD-9451-85FC-0ABA22817E96}"/>
              </a:ext>
            </a:extLst>
          </p:cNvPr>
          <p:cNvSpPr/>
          <p:nvPr/>
        </p:nvSpPr>
        <p:spPr bwMode="white">
          <a:xfrm>
            <a:off x="779090" y="4264885"/>
            <a:ext cx="9709397" cy="67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34844D8-7733-05E8-F346-1A5824D10BC8}"/>
              </a:ext>
            </a:extLst>
          </p:cNvPr>
          <p:cNvSpPr/>
          <p:nvPr/>
        </p:nvSpPr>
        <p:spPr bwMode="white">
          <a:xfrm>
            <a:off x="781562" y="5132109"/>
            <a:ext cx="10213453" cy="73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89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6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67EFC-24D5-B774-DFFE-5CB2F8486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096529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708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A1DDE-C2C3-130A-8C89-05E1994EE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2297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44504-A837-63AD-5E8A-84E98342D03D}"/>
              </a:ext>
            </a:extLst>
          </p:cNvPr>
          <p:cNvSpPr/>
          <p:nvPr/>
        </p:nvSpPr>
        <p:spPr bwMode="white">
          <a:xfrm>
            <a:off x="1190730" y="5301208"/>
            <a:ext cx="9721145" cy="751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716868-B489-91E3-718F-9CD6E8824116}"/>
              </a:ext>
            </a:extLst>
          </p:cNvPr>
          <p:cNvSpPr/>
          <p:nvPr/>
        </p:nvSpPr>
        <p:spPr bwMode="white">
          <a:xfrm>
            <a:off x="1180533" y="6238017"/>
            <a:ext cx="10456597" cy="61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27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9E664-B1E4-29DF-AB92-B68867C90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52" y="1196752"/>
            <a:ext cx="11340000" cy="542539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8525170-4B53-C0A4-4BF8-F908F136D84E}"/>
              </a:ext>
            </a:extLst>
          </p:cNvPr>
          <p:cNvSpPr/>
          <p:nvPr/>
        </p:nvSpPr>
        <p:spPr bwMode="white">
          <a:xfrm>
            <a:off x="657314" y="2132857"/>
            <a:ext cx="9831174" cy="82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DBA098-333E-7A01-726D-0BD562445069}"/>
              </a:ext>
            </a:extLst>
          </p:cNvPr>
          <p:cNvSpPr/>
          <p:nvPr/>
        </p:nvSpPr>
        <p:spPr bwMode="white">
          <a:xfrm>
            <a:off x="657314" y="3170487"/>
            <a:ext cx="9759166" cy="54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57BF15D-98AE-F7F1-D7E8-28FF002331BE}"/>
              </a:ext>
            </a:extLst>
          </p:cNvPr>
          <p:cNvSpPr/>
          <p:nvPr/>
        </p:nvSpPr>
        <p:spPr bwMode="white">
          <a:xfrm>
            <a:off x="657314" y="4114448"/>
            <a:ext cx="10407238" cy="54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8D08326-4C9C-CDAB-6C3D-060A0267D375}"/>
              </a:ext>
            </a:extLst>
          </p:cNvPr>
          <p:cNvSpPr/>
          <p:nvPr/>
        </p:nvSpPr>
        <p:spPr bwMode="white">
          <a:xfrm>
            <a:off x="657314" y="5029804"/>
            <a:ext cx="9687158" cy="54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478E873-19A6-4135-F05E-7FE2C6A961FF}"/>
              </a:ext>
            </a:extLst>
          </p:cNvPr>
          <p:cNvSpPr/>
          <p:nvPr/>
        </p:nvSpPr>
        <p:spPr bwMode="white">
          <a:xfrm>
            <a:off x="657314" y="5901901"/>
            <a:ext cx="2918406" cy="63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0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8" grpId="0" animBg="1"/>
      <p:bldP spid="24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B32D7-F2D6-E807-92E2-6A3F2311D7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1340000" cy="31779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15A101-06A4-7F28-D6A0-190DC5F5AF18}"/>
              </a:ext>
            </a:extLst>
          </p:cNvPr>
          <p:cNvSpPr/>
          <p:nvPr/>
        </p:nvSpPr>
        <p:spPr bwMode="white">
          <a:xfrm>
            <a:off x="4722377" y="2502448"/>
            <a:ext cx="780755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0B0B1D-DE4D-3CC1-D2CB-B0F7227B660A}"/>
              </a:ext>
            </a:extLst>
          </p:cNvPr>
          <p:cNvSpPr/>
          <p:nvPr/>
        </p:nvSpPr>
        <p:spPr bwMode="white">
          <a:xfrm>
            <a:off x="4198700" y="2836465"/>
            <a:ext cx="1075919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E72627-58CE-ABB8-4A64-991E77347EED}"/>
              </a:ext>
            </a:extLst>
          </p:cNvPr>
          <p:cNvSpPr/>
          <p:nvPr/>
        </p:nvSpPr>
        <p:spPr bwMode="white">
          <a:xfrm>
            <a:off x="7264594" y="3180025"/>
            <a:ext cx="1332997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FA0D9C9-D294-35AD-632C-607C1B47B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221" y="1745616"/>
            <a:ext cx="489910" cy="167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5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40554-464C-9939-FD5A-3BE31715C9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310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62FC96-111F-45ED-7CD2-E856201D9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81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C80FB-C22E-B09A-6A60-45E9A764E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95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210391-A9A5-33C5-8B9F-7D54202E36B2}"/>
              </a:ext>
            </a:extLst>
          </p:cNvPr>
          <p:cNvSpPr/>
          <p:nvPr/>
        </p:nvSpPr>
        <p:spPr bwMode="white">
          <a:xfrm>
            <a:off x="9805239" y="2578991"/>
            <a:ext cx="380856" cy="391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06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072ED-B166-BF20-DF06-28A917B50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9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4003D4-D02C-11B5-D943-A0EBC29C7B7E}"/>
              </a:ext>
            </a:extLst>
          </p:cNvPr>
          <p:cNvSpPr/>
          <p:nvPr/>
        </p:nvSpPr>
        <p:spPr bwMode="white">
          <a:xfrm>
            <a:off x="10395566" y="4579489"/>
            <a:ext cx="333249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0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CA392-EE98-EB32-40C5-C10287A40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43" y="1412776"/>
            <a:ext cx="11340000" cy="388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7789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