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3" r:id="rId12"/>
    <p:sldId id="342" r:id="rId13"/>
    <p:sldId id="341" r:id="rId14"/>
    <p:sldId id="340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D0A601-CC08-E0E1-502F-39997E8D2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866" y="2924871"/>
            <a:ext cx="8820268" cy="100825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85E9F-9754-19F7-6D91-FCE12AD9E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043347"/>
            <a:ext cx="11340000" cy="21905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AFF324-00CD-BDD4-AC91-7AF0B7FDA36A}"/>
              </a:ext>
            </a:extLst>
          </p:cNvPr>
          <p:cNvSpPr/>
          <p:nvPr/>
        </p:nvSpPr>
        <p:spPr bwMode="white">
          <a:xfrm>
            <a:off x="10486617" y="2462446"/>
            <a:ext cx="342770" cy="390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64623E-2706-2F1B-1F21-9EECAF2E74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852936"/>
            <a:ext cx="9504980" cy="358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30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2ABB7-3D69-9945-1B01-588E7A279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10" y="1332483"/>
            <a:ext cx="11340000" cy="209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227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2DE9F-043D-67A5-FD26-655EDC9B7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2378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6A41BB-9B4E-60A7-1CD3-BDA3A8616428}"/>
              </a:ext>
            </a:extLst>
          </p:cNvPr>
          <p:cNvSpPr/>
          <p:nvPr/>
        </p:nvSpPr>
        <p:spPr bwMode="white">
          <a:xfrm>
            <a:off x="10261679" y="4328048"/>
            <a:ext cx="367990" cy="38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31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E76E8-EE07-B390-8FF3-05AB706C4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07948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E9A976-B56E-E3E3-DD4B-5F374DCE684E}"/>
              </a:ext>
            </a:extLst>
          </p:cNvPr>
          <p:cNvSpPr/>
          <p:nvPr/>
        </p:nvSpPr>
        <p:spPr bwMode="white">
          <a:xfrm>
            <a:off x="9942327" y="4255038"/>
            <a:ext cx="362545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8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EF7C6-5A76-5AFE-69B1-704029C09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75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03ABE3-1A73-A58B-0C96-E931BD16703C}"/>
              </a:ext>
            </a:extLst>
          </p:cNvPr>
          <p:cNvSpPr/>
          <p:nvPr/>
        </p:nvSpPr>
        <p:spPr bwMode="white">
          <a:xfrm>
            <a:off x="10395566" y="4942359"/>
            <a:ext cx="371335" cy="3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28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0DB8F9-2E9D-3745-6919-244DDD7818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94939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4DEEA84-26E8-7417-C002-961D31E9EE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2290801"/>
            <a:ext cx="9611808" cy="24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87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808EE-88B0-BF84-BA32-A1E90165D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33152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678AE-28CE-7562-5BE1-02D275619541}"/>
              </a:ext>
            </a:extLst>
          </p:cNvPr>
          <p:cNvSpPr/>
          <p:nvPr/>
        </p:nvSpPr>
        <p:spPr bwMode="white">
          <a:xfrm>
            <a:off x="9441914" y="2821476"/>
            <a:ext cx="305566" cy="32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3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34740-B39D-DD67-D1BF-B813A879F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38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57604D-FF94-D7F6-B283-C7ABD5F80E9B}"/>
              </a:ext>
            </a:extLst>
          </p:cNvPr>
          <p:cNvSpPr/>
          <p:nvPr/>
        </p:nvSpPr>
        <p:spPr bwMode="white">
          <a:xfrm>
            <a:off x="10376523" y="3645739"/>
            <a:ext cx="342770" cy="3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69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153B46-8C3B-E195-E7A6-4E3AC675A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628800"/>
            <a:ext cx="11340000" cy="386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14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E64F1-3C9F-7455-E283-29064A5C6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85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310FF-A437-68A1-227F-FAF57E038A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306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3CB713-0065-D8BB-C333-18CAB437AD56}"/>
              </a:ext>
            </a:extLst>
          </p:cNvPr>
          <p:cNvSpPr/>
          <p:nvPr/>
        </p:nvSpPr>
        <p:spPr bwMode="white">
          <a:xfrm>
            <a:off x="5825289" y="2100134"/>
            <a:ext cx="790277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3790C5-B176-50DB-14B6-168815B79B20}"/>
              </a:ext>
            </a:extLst>
          </p:cNvPr>
          <p:cNvSpPr/>
          <p:nvPr/>
        </p:nvSpPr>
        <p:spPr bwMode="white">
          <a:xfrm>
            <a:off x="3759143" y="2861989"/>
            <a:ext cx="533198" cy="21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9DF6C7-FFAA-F7B8-2A5B-D03D22E1E238}"/>
              </a:ext>
            </a:extLst>
          </p:cNvPr>
          <p:cNvSpPr/>
          <p:nvPr/>
        </p:nvSpPr>
        <p:spPr bwMode="white">
          <a:xfrm>
            <a:off x="3940050" y="4728536"/>
            <a:ext cx="628413" cy="199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9258AB-3750-32E5-13B1-2234FE7C45B4}"/>
              </a:ext>
            </a:extLst>
          </p:cNvPr>
          <p:cNvSpPr/>
          <p:nvPr/>
        </p:nvSpPr>
        <p:spPr bwMode="white">
          <a:xfrm>
            <a:off x="7110680" y="5023755"/>
            <a:ext cx="1047355" cy="25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E8E11D9-146B-7893-47B4-24AAEE966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40968"/>
            <a:ext cx="628413" cy="2438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10D22-E95F-EBA0-4376-E7A9A1EC55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495" y="908720"/>
            <a:ext cx="912701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2846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1E0B1-F5D1-C5D0-DD38-B82A538ED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854968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5957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45428-2014-9280-65CA-DCF051EB04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989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B0534A-65C6-84A2-932A-D71DA925C341}"/>
              </a:ext>
            </a:extLst>
          </p:cNvPr>
          <p:cNvSpPr/>
          <p:nvPr/>
        </p:nvSpPr>
        <p:spPr bwMode="white">
          <a:xfrm>
            <a:off x="1901818" y="2540557"/>
            <a:ext cx="1066397" cy="49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B509B5-520B-4362-D0B5-E20829F4E105}"/>
              </a:ext>
            </a:extLst>
          </p:cNvPr>
          <p:cNvSpPr/>
          <p:nvPr/>
        </p:nvSpPr>
        <p:spPr bwMode="white">
          <a:xfrm>
            <a:off x="8328770" y="2569123"/>
            <a:ext cx="552241" cy="43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9C5C7C-1341-8D12-07E3-EDBE6C5474BD}"/>
              </a:ext>
            </a:extLst>
          </p:cNvPr>
          <p:cNvSpPr/>
          <p:nvPr/>
        </p:nvSpPr>
        <p:spPr bwMode="white">
          <a:xfrm>
            <a:off x="9595118" y="3626080"/>
            <a:ext cx="437984" cy="39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B4BDBB-91E8-30D3-D6E9-7AB52A0DA4BF}"/>
              </a:ext>
            </a:extLst>
          </p:cNvPr>
          <p:cNvSpPr/>
          <p:nvPr/>
        </p:nvSpPr>
        <p:spPr bwMode="white">
          <a:xfrm>
            <a:off x="6824386" y="4509121"/>
            <a:ext cx="2151933" cy="61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11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611F8-A737-8B2A-5257-9A70792817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20688"/>
            <a:ext cx="9871217" cy="52919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84CE7E-7187-5EBD-C479-E48939CDBB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6" r="70427"/>
          <a:stretch/>
        </p:blipFill>
        <p:spPr>
          <a:xfrm>
            <a:off x="3143672" y="5920338"/>
            <a:ext cx="3024336" cy="93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014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4C8F3-31AF-01C9-8829-CF963F4BB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899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3CC40-D052-A45B-FF5C-AB1004A28D49}"/>
              </a:ext>
            </a:extLst>
          </p:cNvPr>
          <p:cNvSpPr/>
          <p:nvPr/>
        </p:nvSpPr>
        <p:spPr bwMode="white">
          <a:xfrm>
            <a:off x="1279174" y="4509644"/>
            <a:ext cx="9713370" cy="68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8E1E47-73AC-8DD6-52B9-F7B03DB6D17A}"/>
              </a:ext>
            </a:extLst>
          </p:cNvPr>
          <p:cNvSpPr/>
          <p:nvPr/>
        </p:nvSpPr>
        <p:spPr bwMode="white">
          <a:xfrm>
            <a:off x="1269653" y="5491440"/>
            <a:ext cx="10731003" cy="67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88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32060-D86A-919E-878C-D791175B22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01" y="1067651"/>
            <a:ext cx="11340000" cy="472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65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DBCA2-3B2D-DC18-DE09-EE6D72B3B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08720"/>
            <a:ext cx="882564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7719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E77A3-EB7C-4A29-C61C-E467F6ADB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091214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078D1A-D587-6BE7-3DFA-5B84F5E3E65E}"/>
              </a:ext>
            </a:extLst>
          </p:cNvPr>
          <p:cNvSpPr/>
          <p:nvPr/>
        </p:nvSpPr>
        <p:spPr bwMode="white">
          <a:xfrm>
            <a:off x="1176990" y="5253468"/>
            <a:ext cx="9527522" cy="6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061AB6-6DEC-A681-3C1B-163AB0F6AE18}"/>
              </a:ext>
            </a:extLst>
          </p:cNvPr>
          <p:cNvSpPr/>
          <p:nvPr/>
        </p:nvSpPr>
        <p:spPr bwMode="white">
          <a:xfrm>
            <a:off x="1168041" y="6156770"/>
            <a:ext cx="8609743" cy="67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9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DE752-FDB7-B500-E056-447D30FFBD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1939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9D3AA-0BEF-BB06-862C-3DFD5289D833}"/>
              </a:ext>
            </a:extLst>
          </p:cNvPr>
          <p:cNvSpPr/>
          <p:nvPr/>
        </p:nvSpPr>
        <p:spPr bwMode="white">
          <a:xfrm>
            <a:off x="7417515" y="1796150"/>
            <a:ext cx="542720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D9D065-66AF-47E0-FE20-A8A7A9BDA012}"/>
              </a:ext>
            </a:extLst>
          </p:cNvPr>
          <p:cNvSpPr/>
          <p:nvPr/>
        </p:nvSpPr>
        <p:spPr bwMode="white">
          <a:xfrm>
            <a:off x="7084266" y="2520755"/>
            <a:ext cx="552241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E8755-490E-8BED-3202-1EA1C22BA022}"/>
              </a:ext>
            </a:extLst>
          </p:cNvPr>
          <p:cNvSpPr/>
          <p:nvPr/>
        </p:nvSpPr>
        <p:spPr bwMode="white">
          <a:xfrm>
            <a:off x="8807641" y="2873523"/>
            <a:ext cx="561763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08AA27-98FB-7128-D65C-A91B399A37B4}"/>
              </a:ext>
            </a:extLst>
          </p:cNvPr>
          <p:cNvSpPr/>
          <p:nvPr/>
        </p:nvSpPr>
        <p:spPr bwMode="white">
          <a:xfrm>
            <a:off x="4808649" y="3950896"/>
            <a:ext cx="790277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57DDCC-C365-76BB-2CB5-A2F4A85D22A2}"/>
              </a:ext>
            </a:extLst>
          </p:cNvPr>
          <p:cNvSpPr/>
          <p:nvPr/>
        </p:nvSpPr>
        <p:spPr bwMode="white">
          <a:xfrm>
            <a:off x="6922402" y="4322733"/>
            <a:ext cx="542720" cy="228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40B33E8-C21D-5C10-4EBD-A53D780AE0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80694"/>
            <a:ext cx="628413" cy="243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71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3455C-E83E-19F3-4AD3-13B0624DE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76ECE-342A-8FB0-AF5C-28C49CA894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92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BB772C-BCD3-C113-7A6C-5130DDE34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290333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C82155-5269-7DA3-9F36-82167DBCA8DA}"/>
              </a:ext>
            </a:extLst>
          </p:cNvPr>
          <p:cNvSpPr/>
          <p:nvPr/>
        </p:nvSpPr>
        <p:spPr bwMode="white">
          <a:xfrm>
            <a:off x="10332019" y="4305073"/>
            <a:ext cx="311042" cy="35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94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7188A-673E-A57C-A5AC-BC75FA1AD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9225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AD6FE-F064-EF6E-BAC0-7007FD7FBD48}"/>
              </a:ext>
            </a:extLst>
          </p:cNvPr>
          <p:cNvSpPr/>
          <p:nvPr/>
        </p:nvSpPr>
        <p:spPr bwMode="white">
          <a:xfrm>
            <a:off x="9355564" y="2828886"/>
            <a:ext cx="309823" cy="31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42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8FF01B-AAC5-7F3E-32FD-B86659D71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5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FA38F-B497-3A4F-DD08-B88F16992B18}"/>
              </a:ext>
            </a:extLst>
          </p:cNvPr>
          <p:cNvSpPr/>
          <p:nvPr/>
        </p:nvSpPr>
        <p:spPr bwMode="white">
          <a:xfrm>
            <a:off x="10414609" y="3693198"/>
            <a:ext cx="342770" cy="39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0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B8C9E-CDF5-CB1B-CB79-1353FF072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00763"/>
            <a:ext cx="107693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8FE6A8-8C14-399A-FF64-5E9E9E3BAF83}"/>
              </a:ext>
            </a:extLst>
          </p:cNvPr>
          <p:cNvSpPr/>
          <p:nvPr/>
        </p:nvSpPr>
        <p:spPr bwMode="white">
          <a:xfrm>
            <a:off x="10045801" y="2331929"/>
            <a:ext cx="406903" cy="37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2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