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  <p:sldId id="355" r:id="rId35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notesMaster" Target="notesMasters/notesMaster1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04920" y="2990850"/>
            <a:ext cx="4581525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8885" y="1196975"/>
            <a:ext cx="9191625" cy="2209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3645535"/>
            <a:ext cx="7362825" cy="1114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09507" y="2985769"/>
            <a:ext cx="45813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9395" y="887095"/>
            <a:ext cx="9172575" cy="565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77361" y="1544897"/>
            <a:ext cx="45813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0820" y="1647825"/>
            <a:ext cx="9229725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77361" y="3530715"/>
            <a:ext cx="45813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2245" y="1985645"/>
            <a:ext cx="9286875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9651" y="3161260"/>
            <a:ext cx="45813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2245" y="1285875"/>
            <a:ext cx="9286875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60052" y="3826279"/>
            <a:ext cx="123398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27179" y="5054716"/>
            <a:ext cx="123398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5425" y="2242820"/>
            <a:ext cx="9201150" cy="2371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99325" y="2302279"/>
            <a:ext cx="174198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81216" y="3503006"/>
            <a:ext cx="117856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54240" y="4140200"/>
            <a:ext cx="117856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1295" y="2247900"/>
            <a:ext cx="9248775" cy="2362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00450" y="1295400"/>
            <a:ext cx="4991100" cy="426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37995" y="1395095"/>
            <a:ext cx="8715375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15325" y="3188969"/>
            <a:ext cx="117856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97216" y="3780096"/>
            <a:ext cx="117856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94016" y="4371223"/>
            <a:ext cx="117856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86743" y="4953114"/>
            <a:ext cx="117856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2600" y="918845"/>
            <a:ext cx="8686800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11180" y="2145261"/>
            <a:ext cx="8512238" cy="38676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7800" y="2547620"/>
            <a:ext cx="9296400" cy="1762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52625" y="2042795"/>
            <a:ext cx="8286750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61798" y="2025188"/>
            <a:ext cx="8650784" cy="3147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7045" y="2638425"/>
            <a:ext cx="8677275" cy="158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09580" y="3244388"/>
            <a:ext cx="8817038" cy="1641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6850" y="1737995"/>
            <a:ext cx="9258300" cy="3381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9420" y="1995170"/>
            <a:ext cx="8772525" cy="2867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6400" y="1709420"/>
            <a:ext cx="8839200" cy="3438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6095" y="1814195"/>
            <a:ext cx="8639175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28051" y="3539951"/>
            <a:ext cx="8770857" cy="18725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7045" y="2047875"/>
            <a:ext cx="8677275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92705" y="3826278"/>
            <a:ext cx="8946349" cy="12537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4025" y="1261745"/>
            <a:ext cx="8743950" cy="4333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650" y="5661660"/>
            <a:ext cx="7820025" cy="428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7287" y="2995004"/>
            <a:ext cx="8853985" cy="1475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48125" y="5645842"/>
            <a:ext cx="819820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4475" y="872490"/>
            <a:ext cx="9163050" cy="5686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4025" y="1143000"/>
            <a:ext cx="874395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0820" y="1971675"/>
            <a:ext cx="9229725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05071" y="3198206"/>
            <a:ext cx="45813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8945" y="1800225"/>
            <a:ext cx="8753475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17215" y="4094133"/>
            <a:ext cx="8770858" cy="12260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8945" y="1514475"/>
            <a:ext cx="8753475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46525" y="2644023"/>
            <a:ext cx="8484530" cy="10505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87907" y="4934641"/>
            <a:ext cx="8484530" cy="10505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4975" y="2333625"/>
            <a:ext cx="8782050" cy="2190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26453" y="3632314"/>
            <a:ext cx="9491292" cy="15031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4475" y="824865"/>
            <a:ext cx="9163050" cy="563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68124" y="1434060"/>
            <a:ext cx="45813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6850" y="1209675"/>
            <a:ext cx="925830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4307" y="1831224"/>
            <a:ext cx="45813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8275" y="2261870"/>
            <a:ext cx="9315450" cy="2333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77361" y="3530715"/>
            <a:ext cx="45813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1295" y="1133475"/>
            <a:ext cx="9248775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4306" y="2911878"/>
            <a:ext cx="45813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8275" y="868045"/>
            <a:ext cx="9315450" cy="5838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05070" y="2089842"/>
            <a:ext cx="45813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32779" y="5091660"/>
            <a:ext cx="45813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6850" y="966470"/>
            <a:ext cx="9258300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05070" y="2108315"/>
            <a:ext cx="45813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69</cp:revision>
  <dcterms:created xsi:type="dcterms:W3CDTF">2015-09-16T06:44:00Z</dcterms:created>
  <dcterms:modified xsi:type="dcterms:W3CDTF">2025-01-09T01:09:35Z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