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90" r:id="rId5"/>
    <p:sldId id="389" r:id="rId6"/>
    <p:sldId id="388" r:id="rId7"/>
    <p:sldId id="387" r:id="rId8"/>
    <p:sldId id="386" r:id="rId9"/>
    <p:sldId id="384" r:id="rId10"/>
    <p:sldId id="383" r:id="rId11"/>
    <p:sldId id="382" r:id="rId12"/>
    <p:sldId id="381" r:id="rId13"/>
    <p:sldId id="380" r:id="rId14"/>
    <p:sldId id="379" r:id="rId15"/>
    <p:sldId id="378" r:id="rId16"/>
    <p:sldId id="377" r:id="rId17"/>
    <p:sldId id="376" r:id="rId18"/>
    <p:sldId id="375" r:id="rId19"/>
    <p:sldId id="374" r:id="rId20"/>
    <p:sldId id="373" r:id="rId21"/>
    <p:sldId id="372" r:id="rId22"/>
    <p:sldId id="371" r:id="rId23"/>
    <p:sldId id="370" r:id="rId24"/>
    <p:sldId id="369" r:id="rId25"/>
    <p:sldId id="368" r:id="rId26"/>
    <p:sldId id="367" r:id="rId27"/>
    <p:sldId id="366" r:id="rId28"/>
    <p:sldId id="365" r:id="rId29"/>
    <p:sldId id="364" r:id="rId30"/>
  </p:sldIdLst>
  <p:sldSz cx="12192000" cy="6858000"/>
  <p:notesSz cx="6858000" cy="9144000"/>
  <p:custDataLst>
    <p:tags r:id="rId3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28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tags" Target="../tags/tag6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tags" Target="../tags/tag7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tags" Target="../tags/tag8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tags" Target="../tags/tag9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tags" Target="../tags/tag10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tags" Target="../tags/tag18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tags" Target="../tags/tag19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24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7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861820" y="2890520"/>
            <a:ext cx="8467725" cy="1076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567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903760" y="3562188"/>
            <a:ext cx="2179790" cy="452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015865" y="5085080"/>
            <a:ext cx="3225800" cy="1361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9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1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90" y="1052830"/>
            <a:ext cx="10351135" cy="1315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08940" y="2493010"/>
            <a:ext cx="10023475" cy="956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3"/>
            </p:custDataLst>
          </p:nvPr>
        </p:nvSpPr>
        <p:spPr bwMode="auto">
          <a:xfrm>
            <a:off x="479425" y="3500755"/>
            <a:ext cx="10023475" cy="768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4"/>
            </p:custDataLst>
          </p:nvPr>
        </p:nvSpPr>
        <p:spPr bwMode="auto">
          <a:xfrm>
            <a:off x="551815" y="4436745"/>
            <a:ext cx="10023475" cy="768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9" grpId="0" bldLvl="0" animBg="1"/>
      <p:bldP spid="2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62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204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467300"/>
            <a:ext cx="10800000" cy="3507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30860" y="1663700"/>
            <a:ext cx="2273300" cy="665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75310" y="2548890"/>
            <a:ext cx="1489710" cy="619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75310" y="3406775"/>
            <a:ext cx="1489710" cy="619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81660" y="4274820"/>
            <a:ext cx="1381760" cy="561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70" y="1146810"/>
            <a:ext cx="8949055" cy="4564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048750" y="2493010"/>
            <a:ext cx="2974975" cy="206946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268545"/>
            <a:ext cx="10800000" cy="2821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936105" y="1268730"/>
            <a:ext cx="875030" cy="783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88160" y="3125470"/>
            <a:ext cx="1357630" cy="706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439920" y="3500755"/>
            <a:ext cx="4062095" cy="2825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1558925"/>
            <a:ext cx="8822055" cy="3740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400415" y="2061210"/>
            <a:ext cx="3503930" cy="243713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3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96265" y="908685"/>
            <a:ext cx="4469765" cy="1617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51815" y="2780665"/>
            <a:ext cx="4631055" cy="2428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681990" y="5378450"/>
            <a:ext cx="9820910" cy="718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2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876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870950" y="4220845"/>
            <a:ext cx="690245" cy="717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00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439920" y="3716655"/>
            <a:ext cx="3190875" cy="29337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0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464425" y="3644900"/>
            <a:ext cx="3190875" cy="29337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6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07670" y="1052830"/>
            <a:ext cx="6153785" cy="1644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3"/>
            </p:custDataLst>
          </p:nvPr>
        </p:nvSpPr>
        <p:spPr bwMode="auto">
          <a:xfrm>
            <a:off x="407670" y="2708910"/>
            <a:ext cx="6361430" cy="1611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4"/>
            </p:custDataLst>
          </p:nvPr>
        </p:nvSpPr>
        <p:spPr bwMode="auto">
          <a:xfrm>
            <a:off x="191770" y="4509135"/>
            <a:ext cx="6577330" cy="692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5"/>
            </p:custDataLst>
          </p:nvPr>
        </p:nvSpPr>
        <p:spPr bwMode="auto">
          <a:xfrm>
            <a:off x="263525" y="5445125"/>
            <a:ext cx="8849995" cy="692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772735"/>
            <a:ext cx="10800000" cy="3722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7" name="矩形 26"/>
          <p:cNvSpPr/>
          <p:nvPr>
            <p:custDataLst>
              <p:tags r:id="rId2"/>
            </p:custDataLst>
          </p:nvPr>
        </p:nvSpPr>
        <p:spPr bwMode="auto">
          <a:xfrm>
            <a:off x="551815" y="1916430"/>
            <a:ext cx="7287260" cy="834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3"/>
            </p:custDataLst>
          </p:nvPr>
        </p:nvSpPr>
        <p:spPr bwMode="auto">
          <a:xfrm>
            <a:off x="695960" y="2750820"/>
            <a:ext cx="9879330" cy="1049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4"/>
            </p:custDataLst>
          </p:nvPr>
        </p:nvSpPr>
        <p:spPr bwMode="auto">
          <a:xfrm>
            <a:off x="551815" y="3860800"/>
            <a:ext cx="9879330" cy="1049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2" grpId="0" bldLvl="0" animBg="1"/>
      <p:bldP spid="1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24400"/>
            <a:ext cx="10800000" cy="2626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439920" y="3860800"/>
            <a:ext cx="3214370" cy="286702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52645"/>
            <a:ext cx="10800000" cy="27439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584065" y="3933190"/>
            <a:ext cx="3016250" cy="268986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83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51815" y="836295"/>
            <a:ext cx="6061710" cy="1846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235" y="972185"/>
            <a:ext cx="3510280" cy="3130550"/>
          </a:xfrm>
          <a:prstGeom prst="rect">
            <a:avLst/>
          </a:prstGeom>
        </p:spPr>
      </p:pic>
      <p:sp useBgFill="1">
        <p:nvSpPr>
          <p:cNvPr id="27" name="矩形 26"/>
          <p:cNvSpPr/>
          <p:nvPr>
            <p:custDataLst>
              <p:tags r:id="rId3"/>
            </p:custDataLst>
          </p:nvPr>
        </p:nvSpPr>
        <p:spPr bwMode="auto">
          <a:xfrm>
            <a:off x="335915" y="2816225"/>
            <a:ext cx="6061710" cy="663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4"/>
            </p:custDataLst>
          </p:nvPr>
        </p:nvSpPr>
        <p:spPr bwMode="auto">
          <a:xfrm>
            <a:off x="407670" y="3675380"/>
            <a:ext cx="6061710" cy="663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5"/>
            </p:custDataLst>
          </p:nvPr>
        </p:nvSpPr>
        <p:spPr bwMode="auto">
          <a:xfrm>
            <a:off x="191770" y="4534535"/>
            <a:ext cx="6061710" cy="663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6"/>
            </p:custDataLst>
          </p:nvPr>
        </p:nvSpPr>
        <p:spPr bwMode="auto">
          <a:xfrm>
            <a:off x="407670" y="5373370"/>
            <a:ext cx="2726690" cy="663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7"/>
            </p:custDataLst>
          </p:nvPr>
        </p:nvSpPr>
        <p:spPr bwMode="auto">
          <a:xfrm>
            <a:off x="3134360" y="5393690"/>
            <a:ext cx="2726690" cy="663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8590"/>
            <a:ext cx="10800000" cy="3028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auto">
          <a:xfrm>
            <a:off x="551815" y="1556385"/>
            <a:ext cx="8794115" cy="1365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07670" y="3068955"/>
            <a:ext cx="8794115" cy="706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3"/>
            </p:custDataLst>
          </p:nvPr>
        </p:nvSpPr>
        <p:spPr bwMode="auto">
          <a:xfrm>
            <a:off x="335915" y="3860800"/>
            <a:ext cx="8794115" cy="706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" grpId="0" bldLvl="0" animBg="1"/>
      <p:bldP spid="18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0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1815" y="908685"/>
            <a:ext cx="3642360" cy="716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415415" y="1772920"/>
            <a:ext cx="8292465" cy="4366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0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99015" y="2054860"/>
            <a:ext cx="760095" cy="684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30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86010" y="2061845"/>
            <a:ext cx="744220" cy="882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7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10775" y="2951480"/>
            <a:ext cx="713740" cy="829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452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738360" y="5958840"/>
            <a:ext cx="963930" cy="739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3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3860615"/>
            <a:ext cx="10800000" cy="1857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2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76485" y="2921000"/>
            <a:ext cx="754380" cy="955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699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759450" y="3769360"/>
            <a:ext cx="327660" cy="445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229485" y="3889375"/>
            <a:ext cx="945515" cy="401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09420" y="6018530"/>
            <a:ext cx="1154430" cy="499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commondata" val="eyJoZGlkIjoiNDEyNjE4ZmUyZjIyZjU5MDIwNDBjYjJiM2MyZjZjMWI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2023-11-16T11:55:05Z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