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4" r:id="rId5"/>
    <p:sldId id="393" r:id="rId6"/>
    <p:sldId id="392" r:id="rId7"/>
    <p:sldId id="391" r:id="rId8"/>
    <p:sldId id="390" r:id="rId9"/>
    <p:sldId id="389" r:id="rId10"/>
    <p:sldId id="388" r:id="rId11"/>
    <p:sldId id="386" r:id="rId12"/>
    <p:sldId id="385" r:id="rId13"/>
    <p:sldId id="383" r:id="rId14"/>
    <p:sldId id="382" r:id="rId15"/>
    <p:sldId id="381" r:id="rId16"/>
    <p:sldId id="380" r:id="rId17"/>
    <p:sldId id="379" r:id="rId18"/>
    <p:sldId id="378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7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8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33.png"/><Relationship Id="rId2" Type="http://schemas.openxmlformats.org/officeDocument/2006/relationships/tags" Target="../tags/tag9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284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735"/>
            <a:ext cx="10800000" cy="27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8"/>
          <a:stretch>
            <a:fillRect/>
          </a:stretch>
        </p:blipFill>
        <p:spPr>
          <a:xfrm>
            <a:off x="1343660" y="3068955"/>
            <a:ext cx="10320745" cy="22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65105" y="3166745"/>
            <a:ext cx="63754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44490"/>
            <a:ext cx="10800000" cy="27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0490" y="3380105"/>
            <a:ext cx="62992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48571" y="5309036"/>
            <a:ext cx="428571" cy="295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8571" y="6023933"/>
            <a:ext cx="447619" cy="28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690"/>
            <a:ext cx="10800000" cy="392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99670" y="4779463"/>
            <a:ext cx="409523" cy="29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345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47289" y="3183645"/>
            <a:ext cx="438095" cy="29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80622" y="4595598"/>
            <a:ext cx="676190" cy="30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55370" y="4509135"/>
            <a:ext cx="10374630" cy="9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32815" y="5589270"/>
            <a:ext cx="10374630" cy="9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5" y="2996565"/>
            <a:ext cx="8919210" cy="37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2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685" y="1579245"/>
            <a:ext cx="4001135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1510" y="2227580"/>
            <a:ext cx="7240270" cy="6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2780" y="2832100"/>
            <a:ext cx="613981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3415" y="3493770"/>
            <a:ext cx="553974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61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27970" y="2390775"/>
            <a:ext cx="50800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155"/>
            <a:ext cx="10800000" cy="442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3965" y="4387538"/>
            <a:ext cx="714285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7250" y="4872990"/>
            <a:ext cx="6261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517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658566"/>
            <a:ext cx="333333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810" y="3236595"/>
            <a:ext cx="10681970" cy="8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670" y="4328160"/>
            <a:ext cx="10330180" cy="203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1919605" y="4436745"/>
            <a:ext cx="8208735" cy="191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980" y="3820160"/>
            <a:ext cx="1036574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4572635"/>
            <a:ext cx="10234295" cy="96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220" y="5677535"/>
            <a:ext cx="91770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00675"/>
            <a:ext cx="10800000" cy="269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810" y="1880870"/>
            <a:ext cx="1022096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445" y="2528570"/>
            <a:ext cx="1021080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9445" y="3167380"/>
            <a:ext cx="1021080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0080" y="3802380"/>
            <a:ext cx="979424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700530"/>
            <a:ext cx="8538210" cy="318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91"/>
          <a:stretch>
            <a:fillRect/>
          </a:stretch>
        </p:blipFill>
        <p:spPr>
          <a:xfrm>
            <a:off x="9048750" y="1125220"/>
            <a:ext cx="2592705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7"/>
          <a:stretch>
            <a:fillRect/>
          </a:stretch>
        </p:blipFill>
        <p:spPr>
          <a:xfrm>
            <a:off x="8832215" y="3860800"/>
            <a:ext cx="2995295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4285" y="1839424"/>
            <a:ext cx="371428" cy="28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4761" y="1839424"/>
            <a:ext cx="457142" cy="28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2478078"/>
            <a:ext cx="790476" cy="34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96230" y="3046730"/>
            <a:ext cx="83566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221480"/>
            <a:ext cx="51663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320" y="1025525"/>
            <a:ext cx="491109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3395" y="1677035"/>
            <a:ext cx="960120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1035" y="2670175"/>
            <a:ext cx="38620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670" y="3357245"/>
            <a:ext cx="1095946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7065" y="4293235"/>
            <a:ext cx="645795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8015" y="4924425"/>
            <a:ext cx="986028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7380" y="5542280"/>
            <a:ext cx="984250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1350" y="6163945"/>
            <a:ext cx="733044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6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6385" y="2212975"/>
            <a:ext cx="50038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42575" y="4265930"/>
            <a:ext cx="51689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7660" y="3759835"/>
            <a:ext cx="42672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2255" y="5206365"/>
            <a:ext cx="54864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95" y="1137920"/>
            <a:ext cx="67691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80345" y="3733165"/>
            <a:ext cx="63246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0670" y="4219575"/>
            <a:ext cx="52070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2730" y="4210050"/>
            <a:ext cx="55753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120" y="2468880"/>
            <a:ext cx="64770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18"/>
          <a:stretch>
            <a:fillRect/>
          </a:stretch>
        </p:blipFill>
        <p:spPr>
          <a:xfrm>
            <a:off x="3288030" y="3107690"/>
            <a:ext cx="5592535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DEyNjE4ZmUyZjIyZjU5MDIwNDBjYjJiM2MyZjZjM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2023-11-16T15:04:32Z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