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91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5838" y="2109788"/>
            <a:ext cx="102203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6B60DC-79AA-AA8A-0FEF-FD2E9CAA1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646" y="857232"/>
            <a:ext cx="10185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213494-4608-BDC9-5183-FFAE65AFAC37}"/>
              </a:ext>
            </a:extLst>
          </p:cNvPr>
          <p:cNvSpPr/>
          <p:nvPr/>
        </p:nvSpPr>
        <p:spPr bwMode="auto">
          <a:xfrm>
            <a:off x="10189530" y="5485001"/>
            <a:ext cx="251481" cy="2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35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73146C-74AC-BA2E-4543-40D27652C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9532"/>
            <a:ext cx="10800000" cy="37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8631A2-C0FC-B874-C27D-42097D203C1C}"/>
              </a:ext>
            </a:extLst>
          </p:cNvPr>
          <p:cNvSpPr/>
          <p:nvPr/>
        </p:nvSpPr>
        <p:spPr bwMode="auto">
          <a:xfrm>
            <a:off x="5796190" y="2567204"/>
            <a:ext cx="819047" cy="4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42A787-D655-0167-3163-B47636F3CE30}"/>
              </a:ext>
            </a:extLst>
          </p:cNvPr>
          <p:cNvSpPr/>
          <p:nvPr/>
        </p:nvSpPr>
        <p:spPr bwMode="auto">
          <a:xfrm>
            <a:off x="7834285" y="3643441"/>
            <a:ext cx="2628571" cy="40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BD06A21-E966-C176-DEFD-5991C6949051}"/>
              </a:ext>
            </a:extLst>
          </p:cNvPr>
          <p:cNvSpPr/>
          <p:nvPr/>
        </p:nvSpPr>
        <p:spPr bwMode="auto">
          <a:xfrm>
            <a:off x="4691428" y="4557766"/>
            <a:ext cx="428571" cy="29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11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B99525-F607-B28E-3768-37F7E68F9D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28736"/>
            <a:ext cx="10800000" cy="32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4BAFBF-3527-100D-3C23-5766D635454F}"/>
              </a:ext>
            </a:extLst>
          </p:cNvPr>
          <p:cNvSpPr/>
          <p:nvPr/>
        </p:nvSpPr>
        <p:spPr bwMode="auto">
          <a:xfrm>
            <a:off x="1970746" y="3660453"/>
            <a:ext cx="642942" cy="79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4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0DE644-4763-A65F-659C-3EFA8BEF7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77B8C90-B41A-9BB6-64EE-3F7A15555AA9}"/>
              </a:ext>
            </a:extLst>
          </p:cNvPr>
          <p:cNvSpPr/>
          <p:nvPr/>
        </p:nvSpPr>
        <p:spPr bwMode="auto">
          <a:xfrm>
            <a:off x="1238216" y="3857628"/>
            <a:ext cx="4714908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F77B8C90-B41A-9BB6-64EE-3F7A15555AA9}"/>
              </a:ext>
            </a:extLst>
          </p:cNvPr>
          <p:cNvSpPr/>
          <p:nvPr/>
        </p:nvSpPr>
        <p:spPr bwMode="auto">
          <a:xfrm>
            <a:off x="1381092" y="5000636"/>
            <a:ext cx="4714908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794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FB3087-0798-27C1-6968-5A3E5E474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1A9233-8326-CE37-527B-D0500392E270}"/>
              </a:ext>
            </a:extLst>
          </p:cNvPr>
          <p:cNvSpPr/>
          <p:nvPr/>
        </p:nvSpPr>
        <p:spPr bwMode="auto">
          <a:xfrm>
            <a:off x="681904" y="2500306"/>
            <a:ext cx="7628674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DE1A9233-8326-CE37-527B-D0500392E270}"/>
              </a:ext>
            </a:extLst>
          </p:cNvPr>
          <p:cNvSpPr/>
          <p:nvPr/>
        </p:nvSpPr>
        <p:spPr bwMode="auto">
          <a:xfrm>
            <a:off x="1881158" y="3786190"/>
            <a:ext cx="3404308" cy="5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DE1A9233-8326-CE37-527B-D0500392E270}"/>
              </a:ext>
            </a:extLst>
          </p:cNvPr>
          <p:cNvSpPr/>
          <p:nvPr/>
        </p:nvSpPr>
        <p:spPr bwMode="auto">
          <a:xfrm>
            <a:off x="1809720" y="4500570"/>
            <a:ext cx="3404308" cy="5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DE1A9233-8326-CE37-527B-D0500392E270}"/>
              </a:ext>
            </a:extLst>
          </p:cNvPr>
          <p:cNvSpPr/>
          <p:nvPr/>
        </p:nvSpPr>
        <p:spPr bwMode="auto">
          <a:xfrm>
            <a:off x="1452530" y="5286388"/>
            <a:ext cx="3404308" cy="5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773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623302-091C-DC85-AB44-BED3D8E32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31746"/>
            <a:ext cx="10800000" cy="31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4BF6E3-FF8E-0FD7-B3F3-6D149675484B}"/>
              </a:ext>
            </a:extLst>
          </p:cNvPr>
          <p:cNvSpPr/>
          <p:nvPr/>
        </p:nvSpPr>
        <p:spPr bwMode="auto">
          <a:xfrm>
            <a:off x="681904" y="2756338"/>
            <a:ext cx="4257142" cy="352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1B8B1D-7405-B82A-18A6-16CF2A925343}"/>
              </a:ext>
            </a:extLst>
          </p:cNvPr>
          <p:cNvSpPr/>
          <p:nvPr/>
        </p:nvSpPr>
        <p:spPr bwMode="auto">
          <a:xfrm>
            <a:off x="2015238" y="3537834"/>
            <a:ext cx="1600000" cy="34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739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776E2C-6E83-5732-B237-5DC8BC50D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55309A-1168-CCBA-D83B-99184A801886}"/>
              </a:ext>
            </a:extLst>
          </p:cNvPr>
          <p:cNvSpPr/>
          <p:nvPr/>
        </p:nvSpPr>
        <p:spPr bwMode="auto">
          <a:xfrm>
            <a:off x="681904" y="2500306"/>
            <a:ext cx="7628674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xmlns="" id="{BF55309A-1168-CCBA-D83B-99184A801886}"/>
              </a:ext>
            </a:extLst>
          </p:cNvPr>
          <p:cNvSpPr/>
          <p:nvPr/>
        </p:nvSpPr>
        <p:spPr bwMode="auto">
          <a:xfrm>
            <a:off x="1952596" y="3786190"/>
            <a:ext cx="4143404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xmlns="" id="{BF55309A-1168-CCBA-D83B-99184A801886}"/>
              </a:ext>
            </a:extLst>
          </p:cNvPr>
          <p:cNvSpPr/>
          <p:nvPr/>
        </p:nvSpPr>
        <p:spPr bwMode="auto">
          <a:xfrm>
            <a:off x="1881158" y="4857760"/>
            <a:ext cx="4143404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xmlns="" id="{BF55309A-1168-CCBA-D83B-99184A801886}"/>
              </a:ext>
            </a:extLst>
          </p:cNvPr>
          <p:cNvSpPr/>
          <p:nvPr/>
        </p:nvSpPr>
        <p:spPr bwMode="auto">
          <a:xfrm>
            <a:off x="1666844" y="5643578"/>
            <a:ext cx="4143404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483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74B5FA-34DB-0405-E0B8-80F7652524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E5B562-8518-BCCD-35D4-D5789FEDDB65}"/>
              </a:ext>
            </a:extLst>
          </p:cNvPr>
          <p:cNvSpPr/>
          <p:nvPr/>
        </p:nvSpPr>
        <p:spPr bwMode="auto">
          <a:xfrm>
            <a:off x="1320000" y="2660082"/>
            <a:ext cx="4952380" cy="38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200FF3F-75F4-AA13-0212-EB033F804D52}"/>
              </a:ext>
            </a:extLst>
          </p:cNvPr>
          <p:cNvSpPr/>
          <p:nvPr/>
        </p:nvSpPr>
        <p:spPr bwMode="auto">
          <a:xfrm>
            <a:off x="1320000" y="3356297"/>
            <a:ext cx="4285714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78327D1-112A-46B6-B8FF-F45F2AA526DA}"/>
              </a:ext>
            </a:extLst>
          </p:cNvPr>
          <p:cNvSpPr/>
          <p:nvPr/>
        </p:nvSpPr>
        <p:spPr bwMode="auto">
          <a:xfrm>
            <a:off x="2081904" y="4014364"/>
            <a:ext cx="2476190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E8BF6A1-788D-8946-DF75-98D62CE83120}"/>
              </a:ext>
            </a:extLst>
          </p:cNvPr>
          <p:cNvSpPr/>
          <p:nvPr/>
        </p:nvSpPr>
        <p:spPr bwMode="auto">
          <a:xfrm>
            <a:off x="2081904" y="4739190"/>
            <a:ext cx="7123809" cy="352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8D89680-56D5-6689-DAE6-D7D500351EAC}"/>
              </a:ext>
            </a:extLst>
          </p:cNvPr>
          <p:cNvSpPr/>
          <p:nvPr/>
        </p:nvSpPr>
        <p:spPr bwMode="auto">
          <a:xfrm>
            <a:off x="2081904" y="5454480"/>
            <a:ext cx="1771428" cy="267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FEE99837-AC98-738A-502F-F607725F0A59}"/>
              </a:ext>
            </a:extLst>
          </p:cNvPr>
          <p:cNvSpPr/>
          <p:nvPr/>
        </p:nvSpPr>
        <p:spPr bwMode="auto">
          <a:xfrm>
            <a:off x="2081904" y="6122083"/>
            <a:ext cx="790476" cy="267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8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807F7B-CB72-A5DA-52CD-507EBABC5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475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088AE6-FDC8-81C7-85E7-6355D94BBBF1}"/>
              </a:ext>
            </a:extLst>
          </p:cNvPr>
          <p:cNvSpPr/>
          <p:nvPr/>
        </p:nvSpPr>
        <p:spPr bwMode="auto">
          <a:xfrm>
            <a:off x="1246394" y="2493509"/>
            <a:ext cx="5380916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EEF61A-F9C8-30C2-B839-A67B89742CB3}"/>
              </a:ext>
            </a:extLst>
          </p:cNvPr>
          <p:cNvSpPr/>
          <p:nvPr/>
        </p:nvSpPr>
        <p:spPr bwMode="auto">
          <a:xfrm>
            <a:off x="1229683" y="3061985"/>
            <a:ext cx="2890989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3C73F98-4B68-D4FE-7DC3-0A56A46E118A}"/>
              </a:ext>
            </a:extLst>
          </p:cNvPr>
          <p:cNvSpPr/>
          <p:nvPr/>
        </p:nvSpPr>
        <p:spPr bwMode="auto">
          <a:xfrm>
            <a:off x="1288171" y="3747500"/>
            <a:ext cx="2757302" cy="25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3D616DC-2EE3-29E5-20B7-5C07DCD73F50}"/>
              </a:ext>
            </a:extLst>
          </p:cNvPr>
          <p:cNvSpPr/>
          <p:nvPr/>
        </p:nvSpPr>
        <p:spPr bwMode="auto">
          <a:xfrm>
            <a:off x="1288170" y="4357694"/>
            <a:ext cx="40934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C2B2F749-25A8-FE09-E730-BDD50111E07F}"/>
              </a:ext>
            </a:extLst>
          </p:cNvPr>
          <p:cNvSpPr/>
          <p:nvPr/>
        </p:nvSpPr>
        <p:spPr bwMode="auto">
          <a:xfrm>
            <a:off x="1166778" y="5072074"/>
            <a:ext cx="3357586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4E7E6CB2-FE5E-E353-015C-92010B816A5B}"/>
              </a:ext>
            </a:extLst>
          </p:cNvPr>
          <p:cNvSpPr/>
          <p:nvPr/>
        </p:nvSpPr>
        <p:spPr bwMode="auto">
          <a:xfrm>
            <a:off x="1238216" y="5715016"/>
            <a:ext cx="2786082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4E7E6CB2-FE5E-E353-015C-92010B816A5B}"/>
              </a:ext>
            </a:extLst>
          </p:cNvPr>
          <p:cNvSpPr/>
          <p:nvPr/>
        </p:nvSpPr>
        <p:spPr bwMode="auto">
          <a:xfrm>
            <a:off x="952464" y="6357958"/>
            <a:ext cx="2786082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448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6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9B137F-1BF7-FF24-2B1A-4B7AC98FB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59488"/>
            <a:ext cx="10800000" cy="294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9550" y="4143380"/>
            <a:ext cx="41529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614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F4C763-7AFE-B6A2-F773-23C108FC1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235000"/>
            <a:ext cx="10800000" cy="7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21C16D0-4EAC-52E2-5ED8-295041C82D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2263240"/>
            <a:ext cx="10800000" cy="338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D618ECC-8694-5F5C-3D62-9BE938B1C1B4}"/>
              </a:ext>
            </a:extLst>
          </p:cNvPr>
          <p:cNvSpPr/>
          <p:nvPr/>
        </p:nvSpPr>
        <p:spPr bwMode="auto">
          <a:xfrm>
            <a:off x="10534811" y="2425572"/>
            <a:ext cx="333333" cy="286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E6A7498-6DC6-C6BB-5C5E-DC6070503FCE}"/>
              </a:ext>
            </a:extLst>
          </p:cNvPr>
          <p:cNvSpPr/>
          <p:nvPr/>
        </p:nvSpPr>
        <p:spPr bwMode="auto">
          <a:xfrm>
            <a:off x="10525288" y="4163487"/>
            <a:ext cx="342857" cy="29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412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B89BDE-B39C-964D-3A5A-8309EC05C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77356"/>
            <a:ext cx="10800000" cy="49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16DAEC7-B63B-47A7-2F27-5DFA7E023CBB}"/>
              </a:ext>
            </a:extLst>
          </p:cNvPr>
          <p:cNvSpPr/>
          <p:nvPr/>
        </p:nvSpPr>
        <p:spPr bwMode="auto">
          <a:xfrm>
            <a:off x="681904" y="1339382"/>
            <a:ext cx="4985468" cy="79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C16DAEC7-B63B-47A7-2F27-5DFA7E023CBB}"/>
              </a:ext>
            </a:extLst>
          </p:cNvPr>
          <p:cNvSpPr/>
          <p:nvPr/>
        </p:nvSpPr>
        <p:spPr bwMode="auto">
          <a:xfrm>
            <a:off x="809588" y="2277034"/>
            <a:ext cx="4985468" cy="79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C16DAEC7-B63B-47A7-2F27-5DFA7E023CBB}"/>
              </a:ext>
            </a:extLst>
          </p:cNvPr>
          <p:cNvSpPr/>
          <p:nvPr/>
        </p:nvSpPr>
        <p:spPr bwMode="auto">
          <a:xfrm>
            <a:off x="952464" y="3348604"/>
            <a:ext cx="4985468" cy="79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C16DAEC7-B63B-47A7-2F27-5DFA7E023CBB}"/>
              </a:ext>
            </a:extLst>
          </p:cNvPr>
          <p:cNvSpPr/>
          <p:nvPr/>
        </p:nvSpPr>
        <p:spPr bwMode="auto">
          <a:xfrm>
            <a:off x="738150" y="4491612"/>
            <a:ext cx="4985468" cy="79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C16DAEC7-B63B-47A7-2F27-5DFA7E023CBB}"/>
              </a:ext>
            </a:extLst>
          </p:cNvPr>
          <p:cNvSpPr/>
          <p:nvPr/>
        </p:nvSpPr>
        <p:spPr bwMode="auto">
          <a:xfrm>
            <a:off x="666712" y="5348868"/>
            <a:ext cx="4985468" cy="79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27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9DE540-E529-DB63-4CBF-1BDF9A52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829256"/>
            <a:ext cx="10800000" cy="230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0ED1020-3A2D-5C35-C8CC-9071A87AEF16}"/>
              </a:ext>
            </a:extLst>
          </p:cNvPr>
          <p:cNvSpPr/>
          <p:nvPr/>
        </p:nvSpPr>
        <p:spPr bwMode="auto">
          <a:xfrm>
            <a:off x="684862" y="1928802"/>
            <a:ext cx="6215106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A0ED1020-3A2D-5C35-C8CC-9071A87AEF16}"/>
              </a:ext>
            </a:extLst>
          </p:cNvPr>
          <p:cNvSpPr/>
          <p:nvPr/>
        </p:nvSpPr>
        <p:spPr bwMode="auto">
          <a:xfrm>
            <a:off x="327672" y="3214686"/>
            <a:ext cx="6215106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45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497115-90F0-DDB7-1F2D-F40901D34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3950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FAACB5-553D-ED5F-9EF8-414BA9ABE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714356"/>
            <a:ext cx="10080000" cy="453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E91C463-D60E-8D24-8342-0B04E0600A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5365454"/>
            <a:ext cx="10080000" cy="134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616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AB3FE1-2FE5-E4A8-A7C6-91B1406CA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5860"/>
            <a:ext cx="10800000" cy="43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3106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E37BC6-7202-1587-2007-DC206F621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9521" y="785794"/>
            <a:ext cx="1012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A5EEF1-457F-9D93-6515-41FA8BB7F376}"/>
              </a:ext>
            </a:extLst>
          </p:cNvPr>
          <p:cNvSpPr/>
          <p:nvPr/>
        </p:nvSpPr>
        <p:spPr bwMode="auto">
          <a:xfrm>
            <a:off x="1276233" y="956778"/>
            <a:ext cx="6858048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79E2F040-D221-72DB-DCF5-FEF373F7CA26}"/>
              </a:ext>
            </a:extLst>
          </p:cNvPr>
          <p:cNvSpPr/>
          <p:nvPr/>
        </p:nvSpPr>
        <p:spPr bwMode="auto">
          <a:xfrm>
            <a:off x="5133885" y="2099786"/>
            <a:ext cx="2214578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xmlns="" id="{EAA5EEF1-457F-9D93-6515-41FA8BB7F376}"/>
              </a:ext>
            </a:extLst>
          </p:cNvPr>
          <p:cNvSpPr/>
          <p:nvPr/>
        </p:nvSpPr>
        <p:spPr bwMode="auto">
          <a:xfrm>
            <a:off x="4205191" y="3171356"/>
            <a:ext cx="385765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xmlns="" id="{EAA5EEF1-457F-9D93-6515-41FA8BB7F376}"/>
              </a:ext>
            </a:extLst>
          </p:cNvPr>
          <p:cNvSpPr/>
          <p:nvPr/>
        </p:nvSpPr>
        <p:spPr bwMode="auto">
          <a:xfrm>
            <a:off x="1347671" y="3814298"/>
            <a:ext cx="4143404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xmlns="" id="{EAA5EEF1-457F-9D93-6515-41FA8BB7F376}"/>
              </a:ext>
            </a:extLst>
          </p:cNvPr>
          <p:cNvSpPr/>
          <p:nvPr/>
        </p:nvSpPr>
        <p:spPr bwMode="auto">
          <a:xfrm>
            <a:off x="2919307" y="4885868"/>
            <a:ext cx="4143404" cy="9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xmlns="" id="{EAA5EEF1-457F-9D93-6515-41FA8BB7F376}"/>
              </a:ext>
            </a:extLst>
          </p:cNvPr>
          <p:cNvSpPr/>
          <p:nvPr/>
        </p:nvSpPr>
        <p:spPr bwMode="auto">
          <a:xfrm>
            <a:off x="3562249" y="6028876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808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1817ABE-A950-77F8-1155-B6394A798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73300"/>
            <a:ext cx="10800000" cy="511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69823EE-2BA0-F199-74AF-5A6498818DD5}"/>
              </a:ext>
            </a:extLst>
          </p:cNvPr>
          <p:cNvSpPr/>
          <p:nvPr/>
        </p:nvSpPr>
        <p:spPr bwMode="auto">
          <a:xfrm>
            <a:off x="681904" y="1272846"/>
            <a:ext cx="6771418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205AEC23-6D41-9B32-91CD-F0370D8877FD}"/>
              </a:ext>
            </a:extLst>
          </p:cNvPr>
          <p:cNvSpPr/>
          <p:nvPr/>
        </p:nvSpPr>
        <p:spPr bwMode="auto">
          <a:xfrm>
            <a:off x="681904" y="2632857"/>
            <a:ext cx="3304761" cy="34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7A626274-9116-100F-5279-B1327D2A713C}"/>
              </a:ext>
            </a:extLst>
          </p:cNvPr>
          <p:cNvSpPr/>
          <p:nvPr/>
        </p:nvSpPr>
        <p:spPr bwMode="auto">
          <a:xfrm>
            <a:off x="681904" y="3344548"/>
            <a:ext cx="870024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E41E2B2C-72D2-4BCB-9858-C4209AC6C186}"/>
              </a:ext>
            </a:extLst>
          </p:cNvPr>
          <p:cNvSpPr/>
          <p:nvPr/>
        </p:nvSpPr>
        <p:spPr bwMode="auto">
          <a:xfrm>
            <a:off x="681904" y="4201804"/>
            <a:ext cx="9628938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xmlns="" id="{E41E2B2C-72D2-4BCB-9858-C4209AC6C186}"/>
              </a:ext>
            </a:extLst>
          </p:cNvPr>
          <p:cNvSpPr/>
          <p:nvPr/>
        </p:nvSpPr>
        <p:spPr bwMode="auto">
          <a:xfrm>
            <a:off x="1595406" y="5344812"/>
            <a:ext cx="271464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74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2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17DD6B-8E9A-69F9-E9A3-4B7266E54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4940"/>
            <a:ext cx="10800000" cy="418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3FD4E4-BE2A-49B3-810B-03128E660A0F}"/>
              </a:ext>
            </a:extLst>
          </p:cNvPr>
          <p:cNvSpPr/>
          <p:nvPr/>
        </p:nvSpPr>
        <p:spPr bwMode="auto">
          <a:xfrm>
            <a:off x="10548571" y="1562843"/>
            <a:ext cx="295238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A9DA17F-574F-D82B-4413-292262C9EDB5}"/>
              </a:ext>
            </a:extLst>
          </p:cNvPr>
          <p:cNvSpPr/>
          <p:nvPr/>
        </p:nvSpPr>
        <p:spPr bwMode="auto">
          <a:xfrm>
            <a:off x="10548571" y="4346995"/>
            <a:ext cx="304761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528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71C9BB-34F6-53DF-97EA-B768A5F22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59587"/>
            <a:ext cx="10800000" cy="469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21AC10-D845-F188-667F-7A5073364F0E}"/>
              </a:ext>
            </a:extLst>
          </p:cNvPr>
          <p:cNvSpPr/>
          <p:nvPr/>
        </p:nvSpPr>
        <p:spPr bwMode="auto">
          <a:xfrm>
            <a:off x="10539047" y="2207890"/>
            <a:ext cx="295237" cy="29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DA5BA64-88C0-516F-4546-BFE2B114FDC7}"/>
              </a:ext>
            </a:extLst>
          </p:cNvPr>
          <p:cNvSpPr/>
          <p:nvPr/>
        </p:nvSpPr>
        <p:spPr bwMode="auto">
          <a:xfrm>
            <a:off x="10539047" y="3608804"/>
            <a:ext cx="304761" cy="28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277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26FB44-27D2-2691-B13C-53B53E075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90533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5D546F-F9E0-1FA6-26F5-3C1A0CC3E4E4}"/>
              </a:ext>
            </a:extLst>
          </p:cNvPr>
          <p:cNvSpPr/>
          <p:nvPr/>
        </p:nvSpPr>
        <p:spPr bwMode="auto">
          <a:xfrm>
            <a:off x="10539047" y="3576597"/>
            <a:ext cx="304761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080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69477F-1815-72ED-90A5-BBED62072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957191"/>
            <a:ext cx="10800000" cy="22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9FF5EE-4D45-E32F-BBDC-51E6D3853015}"/>
              </a:ext>
            </a:extLst>
          </p:cNvPr>
          <p:cNvSpPr/>
          <p:nvPr/>
        </p:nvSpPr>
        <p:spPr bwMode="auto">
          <a:xfrm>
            <a:off x="10566721" y="3090767"/>
            <a:ext cx="304761" cy="2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74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0DD64C-C919-4EA4-167B-F91A65F7F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2856" y="857232"/>
            <a:ext cx="9022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A2D612F-A7CC-19F3-5D20-68AFEB7006FA}"/>
              </a:ext>
            </a:extLst>
          </p:cNvPr>
          <p:cNvSpPr/>
          <p:nvPr/>
        </p:nvSpPr>
        <p:spPr bwMode="auto">
          <a:xfrm>
            <a:off x="9689758" y="3836817"/>
            <a:ext cx="278466" cy="23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124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12F270-4905-FB86-B324-0FA931B9A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57298"/>
            <a:ext cx="10800000" cy="369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1A0543E-EAAF-1AF0-8911-D768C002CDE2}"/>
              </a:ext>
            </a:extLst>
          </p:cNvPr>
          <p:cNvSpPr/>
          <p:nvPr/>
        </p:nvSpPr>
        <p:spPr bwMode="auto">
          <a:xfrm>
            <a:off x="7600045" y="3015512"/>
            <a:ext cx="285714" cy="30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442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9159E2-9EB0-EBB1-B559-4CAD6B700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26071"/>
            <a:ext cx="10800000" cy="32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FD07FC-A983-88A7-443F-519466BD02B7}"/>
              </a:ext>
            </a:extLst>
          </p:cNvPr>
          <p:cNvSpPr/>
          <p:nvPr/>
        </p:nvSpPr>
        <p:spPr bwMode="auto">
          <a:xfrm>
            <a:off x="10504807" y="2589071"/>
            <a:ext cx="266666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809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38</cp:revision>
  <dcterms:created xsi:type="dcterms:W3CDTF">2015-09-16T06:52:26Z</dcterms:created>
  <dcterms:modified xsi:type="dcterms:W3CDTF">2023-11-16T07:00:56Z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