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7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30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23.png"/><Relationship Id="rId2" Type="http://schemas.openxmlformats.org/officeDocument/2006/relationships/tags" Target="../tags/tag1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9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66900" y="2971800"/>
            <a:ext cx="84582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4445"/>
            <a:ext cx="10800000" cy="3906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47180" y="3005455"/>
            <a:ext cx="1361440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31505" y="4373245"/>
            <a:ext cx="2014220" cy="68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79939" y="2234592"/>
            <a:ext cx="1307808" cy="516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9560" y="3213100"/>
            <a:ext cx="2389505" cy="66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90736" y="6105312"/>
            <a:ext cx="202618" cy="36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68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71905" y="4149090"/>
            <a:ext cx="6261735" cy="1161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99515" y="5516880"/>
            <a:ext cx="6261735" cy="1161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1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23570" y="4076700"/>
            <a:ext cx="10078085" cy="117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39470" y="5445125"/>
            <a:ext cx="10078085" cy="117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9425" y="4004945"/>
            <a:ext cx="10486390" cy="118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5445125"/>
            <a:ext cx="10486390" cy="118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3065" y="4373245"/>
            <a:ext cx="9544685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280" y="5445125"/>
            <a:ext cx="9544685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670" y="2276475"/>
            <a:ext cx="10950575" cy="172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4436745"/>
            <a:ext cx="9544685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407670" y="5373370"/>
            <a:ext cx="9544685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4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8415" y="4268283"/>
            <a:ext cx="5805477" cy="424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415" y="5013325"/>
            <a:ext cx="9407525" cy="163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84445"/>
            <a:ext cx="10800000" cy="426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1700530"/>
            <a:ext cx="9544685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479425" y="2708910"/>
            <a:ext cx="9544685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91770" y="3789045"/>
            <a:ext cx="9544685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191770" y="4940935"/>
            <a:ext cx="9544685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4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3785" y="3272155"/>
            <a:ext cx="78867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20" y="692785"/>
            <a:ext cx="6792595" cy="453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043170"/>
            <a:ext cx="6791325" cy="168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6" name="矩形 45"/>
          <p:cNvSpPr/>
          <p:nvPr>
            <p:custDataLst>
              <p:tags r:id="rId4"/>
            </p:custDataLst>
          </p:nvPr>
        </p:nvSpPr>
        <p:spPr bwMode="auto">
          <a:xfrm>
            <a:off x="479425" y="827405"/>
            <a:ext cx="720598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5"/>
            </p:custDataLst>
          </p:nvPr>
        </p:nvSpPr>
        <p:spPr bwMode="auto">
          <a:xfrm>
            <a:off x="479425" y="1700530"/>
            <a:ext cx="720598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6"/>
            </p:custDataLst>
          </p:nvPr>
        </p:nvSpPr>
        <p:spPr bwMode="auto">
          <a:xfrm>
            <a:off x="606425" y="2573655"/>
            <a:ext cx="720598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7"/>
            </p:custDataLst>
          </p:nvPr>
        </p:nvSpPr>
        <p:spPr bwMode="auto">
          <a:xfrm>
            <a:off x="479425" y="3500755"/>
            <a:ext cx="720598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8"/>
            </p:custDataLst>
          </p:nvPr>
        </p:nvSpPr>
        <p:spPr bwMode="auto">
          <a:xfrm>
            <a:off x="479425" y="4436745"/>
            <a:ext cx="720598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9"/>
            </p:custDataLst>
          </p:nvPr>
        </p:nvSpPr>
        <p:spPr bwMode="auto">
          <a:xfrm>
            <a:off x="305435" y="5156200"/>
            <a:ext cx="7205980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10"/>
            </p:custDataLst>
          </p:nvPr>
        </p:nvSpPr>
        <p:spPr bwMode="auto">
          <a:xfrm>
            <a:off x="407670" y="5806440"/>
            <a:ext cx="7205980" cy="1019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628590"/>
            <a:ext cx="10800000" cy="418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/>
          <p:cNvSpPr/>
          <p:nvPr>
            <p:custDataLst>
              <p:tags r:id="rId2"/>
            </p:custDataLst>
          </p:nvPr>
        </p:nvSpPr>
        <p:spPr bwMode="auto">
          <a:xfrm>
            <a:off x="335280" y="1556385"/>
            <a:ext cx="8345805" cy="892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191770" y="2780665"/>
            <a:ext cx="8345805" cy="1054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119380" y="4076700"/>
            <a:ext cx="8396605" cy="875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119380" y="5013325"/>
            <a:ext cx="8396605" cy="875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1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1199515" y="2853055"/>
            <a:ext cx="9720580" cy="170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839470" y="4796790"/>
            <a:ext cx="8396605" cy="70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767715" y="5516880"/>
            <a:ext cx="8396605" cy="107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316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1916430"/>
            <a:ext cx="8961755" cy="110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436245" y="3356610"/>
            <a:ext cx="8961755" cy="833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551815" y="4220845"/>
            <a:ext cx="8961755" cy="833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91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4420" y="1567180"/>
            <a:ext cx="797560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8235" y="1619885"/>
            <a:ext cx="690880" cy="81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155"/>
            <a:ext cx="10800000" cy="465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9970" y="3074035"/>
            <a:ext cx="836930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29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7915" y="2823210"/>
            <a:ext cx="740410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0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49410" y="2051685"/>
            <a:ext cx="638810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0145" y="2195830"/>
            <a:ext cx="607060" cy="71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0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5195" y="4262755"/>
            <a:ext cx="58293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NTEyYTgwZDc2MTVhNmI4ZDExNmVhNDEzMDU1NTQ1MDU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36</cp:revision>
  <dcterms:created xsi:type="dcterms:W3CDTF">2015-09-16T06:52:00Z</dcterms:created>
  <dcterms:modified xsi:type="dcterms:W3CDTF">2023-11-16T07:39:41Z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2052-12.1.0.15933</vt:lpwstr>
  </property>
</Properties>
</file>