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409" r:id="rId5"/>
    <p:sldId id="407" r:id="rId6"/>
    <p:sldId id="406" r:id="rId7"/>
    <p:sldId id="404" r:id="rId8"/>
    <p:sldId id="402" r:id="rId9"/>
    <p:sldId id="401" r:id="rId10"/>
    <p:sldId id="400" r:id="rId11"/>
    <p:sldId id="398" r:id="rId12"/>
    <p:sldId id="397" r:id="rId13"/>
    <p:sldId id="395" r:id="rId14"/>
    <p:sldId id="394" r:id="rId15"/>
    <p:sldId id="393" r:id="rId16"/>
    <p:sldId id="392" r:id="rId17"/>
    <p:sldId id="391" r:id="rId18"/>
    <p:sldId id="390" r:id="rId19"/>
    <p:sldId id="389" r:id="rId20"/>
    <p:sldId id="388" r:id="rId21"/>
    <p:sldId id="386" r:id="rId22"/>
    <p:sldId id="385" r:id="rId23"/>
    <p:sldId id="384" r:id="rId24"/>
    <p:sldId id="383" r:id="rId25"/>
    <p:sldId id="382" r:id="rId26"/>
    <p:sldId id="381" r:id="rId27"/>
    <p:sldId id="380" r:id="rId28"/>
    <p:sldId id="379" r:id="rId29"/>
    <p:sldId id="378" r:id="rId30"/>
    <p:sldId id="377" r:id="rId31"/>
    <p:sldId id="376" r:id="rId32"/>
    <p:sldId id="375" r:id="rId33"/>
    <p:sldId id="374" r:id="rId34"/>
    <p:sldId id="373" r:id="rId35"/>
    <p:sldId id="372" r:id="rId36"/>
    <p:sldId id="371" r:id="rId37"/>
    <p:sldId id="369" r:id="rId38"/>
    <p:sldId id="368" r:id="rId39"/>
    <p:sldId id="367" r:id="rId40"/>
    <p:sldId id="366" r:id="rId41"/>
    <p:sldId id="365" r:id="rId42"/>
    <p:sldId id="364" r:id="rId43"/>
  </p:sldIdLst>
  <p:sldSz cx="12192000" cy="6858000"/>
  <p:notesSz cx="6858000" cy="9144000"/>
  <p:custDataLst>
    <p:tags r:id="rId4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36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image" Target="../media/image20.png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9.png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2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22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23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24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tags" Target="../tags/tag25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tags" Target="../tags/tag28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tags" Target="../tags/tag29.xml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42645" y="2143125"/>
            <a:ext cx="10506075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3478152"/>
            <a:ext cx="342858" cy="295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6" r="2217"/>
          <a:stretch>
            <a:fillRect/>
          </a:stretch>
        </p:blipFill>
        <p:spPr>
          <a:xfrm>
            <a:off x="3863975" y="4509135"/>
            <a:ext cx="4691380" cy="226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492825"/>
            <a:ext cx="10800000" cy="111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27760" y="2460625"/>
            <a:ext cx="1619885" cy="969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73"/>
          <a:stretch>
            <a:fillRect/>
          </a:stretch>
        </p:blipFill>
        <p:spPr>
          <a:xfrm>
            <a:off x="623570" y="3686175"/>
            <a:ext cx="10800080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4728210" y="4324350"/>
            <a:ext cx="128333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1271905" y="5733415"/>
            <a:ext cx="279971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27"/>
          <a:stretch>
            <a:fillRect/>
          </a:stretch>
        </p:blipFill>
        <p:spPr>
          <a:xfrm>
            <a:off x="695960" y="2133150"/>
            <a:ext cx="10800080" cy="224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368165" y="3573145"/>
            <a:ext cx="105029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19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85290" y="3622040"/>
            <a:ext cx="6193790" cy="89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631950" y="4644390"/>
            <a:ext cx="6193790" cy="89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298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655" y="2708910"/>
            <a:ext cx="539940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43635" y="3500755"/>
            <a:ext cx="539940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343660" y="4216400"/>
            <a:ext cx="539940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98575" y="2649855"/>
            <a:ext cx="4147820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105" y="3392805"/>
            <a:ext cx="3887470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370" y="3952240"/>
            <a:ext cx="10405110" cy="138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68165" y="4580890"/>
            <a:ext cx="3534410" cy="20662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705" y="1012825"/>
            <a:ext cx="624586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5165" y="1727835"/>
            <a:ext cx="369824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5165" y="2426335"/>
            <a:ext cx="5692140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8495" y="3212465"/>
            <a:ext cx="713486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0715" y="3767455"/>
            <a:ext cx="7887970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5800" y="4642485"/>
            <a:ext cx="9396095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5165" y="5325110"/>
            <a:ext cx="698436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08685"/>
            <a:ext cx="8914130" cy="399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6"/>
          <a:stretch>
            <a:fillRect/>
          </a:stretch>
        </p:blipFill>
        <p:spPr>
          <a:xfrm>
            <a:off x="7176135" y="4221480"/>
            <a:ext cx="4151630" cy="254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924810"/>
            <a:ext cx="7911465" cy="354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76190"/>
            <a:ext cx="10800000" cy="57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132780"/>
            <a:ext cx="10800000" cy="347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399395" y="2164715"/>
            <a:ext cx="55499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369550" y="3695065"/>
            <a:ext cx="60579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77790"/>
            <a:ext cx="10800000" cy="375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110"/>
            <a:ext cx="10800000" cy="333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004945"/>
            <a:ext cx="6096000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6580" y="1012190"/>
            <a:ext cx="1024890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385" y="1663700"/>
            <a:ext cx="7850505" cy="98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2465" y="2691130"/>
            <a:ext cx="431419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9765" y="3327400"/>
            <a:ext cx="6959600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9605" y="3971925"/>
            <a:ext cx="9953625" cy="97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07670" y="4899660"/>
            <a:ext cx="10634345" cy="144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4610" y="4355465"/>
            <a:ext cx="5046345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1280" y="4957445"/>
            <a:ext cx="514858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0805" y="5561330"/>
            <a:ext cx="1863725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3820" y="6148070"/>
            <a:ext cx="400685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4436745"/>
            <a:ext cx="3625850" cy="222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0400" y="940435"/>
            <a:ext cx="258572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9450" y="1621155"/>
            <a:ext cx="4989195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7385" y="2248535"/>
            <a:ext cx="188722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6905" y="2797810"/>
            <a:ext cx="559562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570" y="3441700"/>
            <a:ext cx="714629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1985" y="4046220"/>
            <a:ext cx="497586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4685" y="4730750"/>
            <a:ext cx="757872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56590" y="5389880"/>
            <a:ext cx="316484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1196340"/>
            <a:ext cx="3500755" cy="205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052645"/>
            <a:ext cx="10800000" cy="471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9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0235" y="3684270"/>
            <a:ext cx="1051496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2940" y="4353560"/>
            <a:ext cx="288036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6610" y="4936490"/>
            <a:ext cx="664781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6430" y="5526405"/>
            <a:ext cx="5132705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9125" y="6140450"/>
            <a:ext cx="909955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89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895" y="1421765"/>
            <a:ext cx="201295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5165" y="1991995"/>
            <a:ext cx="3736975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0245" y="2611755"/>
            <a:ext cx="1014222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282315"/>
            <a:ext cx="92583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0245" y="3858895"/>
            <a:ext cx="10103485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9610" y="4476750"/>
            <a:ext cx="977646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41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718036"/>
            <a:ext cx="276190" cy="295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/>
          <a:stretch>
            <a:fillRect/>
          </a:stretch>
        </p:blipFill>
        <p:spPr>
          <a:xfrm>
            <a:off x="4656455" y="3500755"/>
            <a:ext cx="2928075" cy="289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650" y="1102360"/>
            <a:ext cx="918908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2305" y="1790065"/>
            <a:ext cx="3499485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1030" y="2578100"/>
            <a:ext cx="10462895" cy="72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2780" y="3347720"/>
            <a:ext cx="510095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2300" y="4010025"/>
            <a:ext cx="10431780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9450" y="4839335"/>
            <a:ext cx="585470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2460" y="5541645"/>
            <a:ext cx="849312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60120"/>
            <a:ext cx="3590290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87525"/>
            <a:ext cx="2029460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355" y="2491105"/>
            <a:ext cx="4255135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355" y="3207385"/>
            <a:ext cx="222567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355" y="3910965"/>
            <a:ext cx="4255135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9450" y="4597400"/>
            <a:ext cx="10259060" cy="70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5351780"/>
            <a:ext cx="3063240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3" b="35153"/>
          <a:stretch>
            <a:fillRect/>
          </a:stretch>
        </p:blipFill>
        <p:spPr>
          <a:xfrm>
            <a:off x="4872355" y="4293235"/>
            <a:ext cx="3169920" cy="234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8485" y="1088390"/>
            <a:ext cx="622046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5470" y="1720850"/>
            <a:ext cx="577659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3245" y="2355850"/>
            <a:ext cx="713232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5470" y="2947035"/>
            <a:ext cx="189357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4200" y="3607435"/>
            <a:ext cx="318579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2775" y="4263390"/>
            <a:ext cx="4135755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7060" y="4817745"/>
            <a:ext cx="451104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495550" y="2880360"/>
            <a:ext cx="379539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3719830" y="3621405"/>
            <a:ext cx="379539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1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8970" y="942340"/>
            <a:ext cx="414020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7375" y="1547495"/>
            <a:ext cx="6013450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8965" y="2199640"/>
            <a:ext cx="461581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4045" y="2863850"/>
            <a:ext cx="428498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3255" y="3479800"/>
            <a:ext cx="246507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3255" y="4113530"/>
            <a:ext cx="246507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5625" y="4672330"/>
            <a:ext cx="799973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92125" y="5306060"/>
            <a:ext cx="7501890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87680" y="1547495"/>
            <a:ext cx="7437120" cy="991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08965" y="2609215"/>
            <a:ext cx="7259320" cy="894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13410" y="3739515"/>
            <a:ext cx="5213985" cy="822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8120" y="3284855"/>
            <a:ext cx="4219575" cy="31813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24020" y="4004945"/>
            <a:ext cx="3603625" cy="271653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9920" y="1124585"/>
            <a:ext cx="6132830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9450" y="1927225"/>
            <a:ext cx="39624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5635" y="2553335"/>
            <a:ext cx="5473700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3725" y="3360420"/>
            <a:ext cx="6169025" cy="156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93725" y="5173980"/>
            <a:ext cx="5977890" cy="976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7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7545" y="1000125"/>
            <a:ext cx="2199640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0560" y="1680210"/>
            <a:ext cx="387350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9425" y="2390775"/>
            <a:ext cx="7465695" cy="885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51815" y="3437255"/>
            <a:ext cx="1621790" cy="75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67385" y="4354830"/>
            <a:ext cx="1694180" cy="992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64845" y="5501005"/>
            <a:ext cx="9959975" cy="1252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173605" y="3448050"/>
            <a:ext cx="5494655" cy="89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7608570" y="3425825"/>
            <a:ext cx="3216275" cy="92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2361565" y="4427855"/>
            <a:ext cx="5624830" cy="992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170" y="972185"/>
            <a:ext cx="3406140" cy="223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5" grpId="0" bldLvl="0" animBg="1"/>
      <p:bldP spid="23" grpId="0" bldLvl="0" animBg="1"/>
      <p:bldP spid="24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95" y="1862455"/>
            <a:ext cx="53340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 r="32885" b="5280"/>
          <a:stretch>
            <a:fillRect/>
          </a:stretch>
        </p:blipFill>
        <p:spPr>
          <a:xfrm>
            <a:off x="4944110" y="3429000"/>
            <a:ext cx="2520315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92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7550" y="1026160"/>
            <a:ext cx="389255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1200" y="1673860"/>
            <a:ext cx="4873625" cy="1121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60705" y="2907030"/>
            <a:ext cx="5207635" cy="107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36600" y="4168775"/>
            <a:ext cx="277558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10235" y="4958715"/>
            <a:ext cx="7197090" cy="73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23570" y="5923280"/>
            <a:ext cx="2125980" cy="81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304155" y="1196975"/>
            <a:ext cx="5065395" cy="279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3477260" y="4188460"/>
            <a:ext cx="643445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2" grpId="0" bldLvl="0" animBg="1"/>
      <p:bldP spid="24" grpId="0" bldLvl="0" animBg="1"/>
      <p:bldP spid="26" grpId="0" bldLvl="0" animBg="1"/>
      <p:bldP spid="2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00345"/>
            <a:ext cx="10800000" cy="296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28955" y="1594485"/>
            <a:ext cx="8610600" cy="92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9590" y="2760345"/>
            <a:ext cx="3643630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5384" y="3941099"/>
            <a:ext cx="6095238" cy="648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224020" y="2760345"/>
            <a:ext cx="3643630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830" y="902335"/>
            <a:ext cx="10134600" cy="198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95" y="1628775"/>
            <a:ext cx="697865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2781300"/>
            <a:ext cx="10134600" cy="396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056495" y="5434330"/>
            <a:ext cx="667385" cy="7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1980380"/>
            <a:ext cx="10800000" cy="73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86035" y="2014220"/>
            <a:ext cx="734060" cy="81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924625"/>
            <a:ext cx="10800000" cy="205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8590"/>
            <a:ext cx="10800000" cy="386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4790" y="3868420"/>
            <a:ext cx="575310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6645" y="3115945"/>
            <a:ext cx="590550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19665" y="5328920"/>
            <a:ext cx="523240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2642143"/>
            <a:ext cx="295237" cy="28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/>
          <a:stretch>
            <a:fillRect/>
          </a:stretch>
        </p:blipFill>
        <p:spPr>
          <a:xfrm>
            <a:off x="4872355" y="3500755"/>
            <a:ext cx="2499360" cy="3161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NDEyNjE4ZmUyZjIyZjU5MDIwNDBjYjJiM2MyZjZjMW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2023-11-16T15:23:15Z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