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9"/>
  </p:notesMasterIdLst>
  <p:sldIdLst>
    <p:sldId id="362" r:id="rId2"/>
    <p:sldId id="394" r:id="rId3"/>
    <p:sldId id="391" r:id="rId4"/>
    <p:sldId id="390" r:id="rId5"/>
    <p:sldId id="388" r:id="rId6"/>
    <p:sldId id="387" r:id="rId7"/>
    <p:sldId id="386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EA849-327A-4ACC-8C93-CC58616B35AB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6E45A-ED4C-4CCF-9A28-75CCB9AAC2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E45A-ED4C-4CCF-9A28-75CCB9AAC2A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5" y="2152650"/>
            <a:ext cx="102298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4BB931-2337-24FE-C218-2721951EE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F44CFA-F72C-D506-C547-8F0187CE53A3}"/>
              </a:ext>
            </a:extLst>
          </p:cNvPr>
          <p:cNvSpPr/>
          <p:nvPr/>
        </p:nvSpPr>
        <p:spPr bwMode="auto">
          <a:xfrm>
            <a:off x="10453719" y="2500306"/>
            <a:ext cx="428628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19D98015-26FE-65C0-9B82-5CCDE99609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684" t="7077" r="5243"/>
          <a:stretch>
            <a:fillRect/>
          </a:stretch>
        </p:blipFill>
        <p:spPr>
          <a:xfrm>
            <a:off x="4484300" y="3829520"/>
            <a:ext cx="3223401" cy="28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1071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0E18C6-2003-4DD0-EC36-F24D37F2A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37400"/>
            <a:ext cx="10800000" cy="419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F34C9E-C07C-A551-F3DD-3E1AB242C165}"/>
              </a:ext>
            </a:extLst>
          </p:cNvPr>
          <p:cNvSpPr/>
          <p:nvPr/>
        </p:nvSpPr>
        <p:spPr bwMode="auto">
          <a:xfrm>
            <a:off x="10539047" y="2199623"/>
            <a:ext cx="285714" cy="30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830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F1B2BF4-03FA-F0FE-3304-CA051A490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8E6CAC0-C6E5-7A60-1E96-BF95F19462FC}"/>
              </a:ext>
            </a:extLst>
          </p:cNvPr>
          <p:cNvSpPr/>
          <p:nvPr/>
        </p:nvSpPr>
        <p:spPr bwMode="auto">
          <a:xfrm>
            <a:off x="10539047" y="4699238"/>
            <a:ext cx="295237" cy="285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970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C74D1A-3101-72FA-044C-28668DE6DD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40FB2A5-5A37-965B-2A7B-BCAB614D32D1}"/>
              </a:ext>
            </a:extLst>
          </p:cNvPr>
          <p:cNvSpPr/>
          <p:nvPr/>
        </p:nvSpPr>
        <p:spPr bwMode="auto">
          <a:xfrm>
            <a:off x="10558095" y="4658019"/>
            <a:ext cx="266666" cy="29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00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A6502C-0841-8F69-426B-E74265756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26979"/>
            <a:ext cx="10800000" cy="413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4F85385-7257-2F75-9603-962598EBE8CE}"/>
              </a:ext>
            </a:extLst>
          </p:cNvPr>
          <p:cNvSpPr/>
          <p:nvPr/>
        </p:nvSpPr>
        <p:spPr bwMode="auto">
          <a:xfrm>
            <a:off x="4377142" y="2826723"/>
            <a:ext cx="6933832" cy="43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B782E14-57CA-095D-7B56-FE3769240823}"/>
              </a:ext>
            </a:extLst>
          </p:cNvPr>
          <p:cNvSpPr/>
          <p:nvPr/>
        </p:nvSpPr>
        <p:spPr bwMode="auto">
          <a:xfrm>
            <a:off x="1348570" y="3541103"/>
            <a:ext cx="8747957" cy="40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E4FF1DB2-0F81-8F31-809B-3A42CCDB1192}"/>
              </a:ext>
            </a:extLst>
          </p:cNvPr>
          <p:cNvSpPr/>
          <p:nvPr/>
        </p:nvSpPr>
        <p:spPr bwMode="auto">
          <a:xfrm>
            <a:off x="10015238" y="4308419"/>
            <a:ext cx="247619" cy="28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023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AE73BA-F104-8DC9-98E4-48850B4F6B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3C3BEE0-02B3-6EFC-80C3-BD38C0A65F95}"/>
              </a:ext>
            </a:extLst>
          </p:cNvPr>
          <p:cNvSpPr/>
          <p:nvPr/>
        </p:nvSpPr>
        <p:spPr bwMode="auto">
          <a:xfrm>
            <a:off x="3367619" y="3392318"/>
            <a:ext cx="1276190" cy="2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F89C1EB-D833-E8B2-C603-954B9B21CD80}"/>
              </a:ext>
            </a:extLst>
          </p:cNvPr>
          <p:cNvSpPr/>
          <p:nvPr/>
        </p:nvSpPr>
        <p:spPr bwMode="auto">
          <a:xfrm>
            <a:off x="7824760" y="5429264"/>
            <a:ext cx="1217639" cy="46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282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7985BC-662D-BB5E-CD99-58AC7908BE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285860"/>
            <a:ext cx="10800000" cy="358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7768" y="3429000"/>
            <a:ext cx="27432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831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1C5D54-54F9-5E79-E521-D9146FF100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40856"/>
            <a:ext cx="10800000" cy="45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6401BDF-6F0A-CBA4-7785-70D86C05CE8E}"/>
              </a:ext>
            </a:extLst>
          </p:cNvPr>
          <p:cNvSpPr/>
          <p:nvPr/>
        </p:nvSpPr>
        <p:spPr bwMode="auto">
          <a:xfrm>
            <a:off x="738150" y="1357298"/>
            <a:ext cx="45720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46401BDF-6F0A-CBA4-7785-70D86C05CE8E}"/>
              </a:ext>
            </a:extLst>
          </p:cNvPr>
          <p:cNvSpPr/>
          <p:nvPr/>
        </p:nvSpPr>
        <p:spPr bwMode="auto">
          <a:xfrm>
            <a:off x="7381885" y="1269418"/>
            <a:ext cx="4429156" cy="16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46401BDF-6F0A-CBA4-7785-70D86C05CE8E}"/>
              </a:ext>
            </a:extLst>
          </p:cNvPr>
          <p:cNvSpPr/>
          <p:nvPr/>
        </p:nvSpPr>
        <p:spPr bwMode="auto">
          <a:xfrm>
            <a:off x="595274" y="2214554"/>
            <a:ext cx="45720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46401BDF-6F0A-CBA4-7785-70D86C05CE8E}"/>
              </a:ext>
            </a:extLst>
          </p:cNvPr>
          <p:cNvSpPr/>
          <p:nvPr/>
        </p:nvSpPr>
        <p:spPr bwMode="auto">
          <a:xfrm>
            <a:off x="309522" y="2928934"/>
            <a:ext cx="45720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46401BDF-6F0A-CBA4-7785-70D86C05CE8E}"/>
              </a:ext>
            </a:extLst>
          </p:cNvPr>
          <p:cNvSpPr/>
          <p:nvPr/>
        </p:nvSpPr>
        <p:spPr bwMode="auto">
          <a:xfrm>
            <a:off x="809588" y="3714752"/>
            <a:ext cx="45720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46401BDF-6F0A-CBA4-7785-70D86C05CE8E}"/>
              </a:ext>
            </a:extLst>
          </p:cNvPr>
          <p:cNvSpPr/>
          <p:nvPr/>
        </p:nvSpPr>
        <p:spPr bwMode="auto">
          <a:xfrm>
            <a:off x="738150" y="4429132"/>
            <a:ext cx="657229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46401BDF-6F0A-CBA4-7785-70D86C05CE8E}"/>
              </a:ext>
            </a:extLst>
          </p:cNvPr>
          <p:cNvSpPr/>
          <p:nvPr/>
        </p:nvSpPr>
        <p:spPr bwMode="auto">
          <a:xfrm>
            <a:off x="809588" y="5072074"/>
            <a:ext cx="657229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108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32F6B9-5AC1-E38C-48A6-8FECCE1F1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99643"/>
            <a:ext cx="10800000" cy="56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E9055B-3E2B-488C-9C2F-1344124CAE28}"/>
              </a:ext>
            </a:extLst>
          </p:cNvPr>
          <p:cNvSpPr/>
          <p:nvPr/>
        </p:nvSpPr>
        <p:spPr bwMode="auto">
          <a:xfrm>
            <a:off x="1320000" y="2599387"/>
            <a:ext cx="4918876" cy="42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9085F59-53EE-FAA4-C66F-CBDB68685935}"/>
              </a:ext>
            </a:extLst>
          </p:cNvPr>
          <p:cNvSpPr/>
          <p:nvPr/>
        </p:nvSpPr>
        <p:spPr bwMode="auto">
          <a:xfrm>
            <a:off x="1367619" y="3373583"/>
            <a:ext cx="3152380" cy="27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C3C4DBC-67E2-1728-8ACC-F3B1E877AB1F}"/>
              </a:ext>
            </a:extLst>
          </p:cNvPr>
          <p:cNvSpPr/>
          <p:nvPr/>
        </p:nvSpPr>
        <p:spPr bwMode="auto">
          <a:xfrm>
            <a:off x="1320000" y="3983753"/>
            <a:ext cx="2533333" cy="32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00C04D8-51A5-40D5-D758-8D6D3C111124}"/>
              </a:ext>
            </a:extLst>
          </p:cNvPr>
          <p:cNvSpPr/>
          <p:nvPr/>
        </p:nvSpPr>
        <p:spPr bwMode="auto">
          <a:xfrm>
            <a:off x="1358094" y="4657353"/>
            <a:ext cx="5880913" cy="44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D3E59297-0337-256C-3298-B0C3501D1B8A}"/>
              </a:ext>
            </a:extLst>
          </p:cNvPr>
          <p:cNvSpPr/>
          <p:nvPr/>
        </p:nvSpPr>
        <p:spPr bwMode="auto">
          <a:xfrm>
            <a:off x="1358095" y="5423371"/>
            <a:ext cx="5647618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8E3F5E7C-2091-C79E-DD84-EFAF4A147F6A}"/>
              </a:ext>
            </a:extLst>
          </p:cNvPr>
          <p:cNvSpPr/>
          <p:nvPr/>
        </p:nvSpPr>
        <p:spPr bwMode="auto">
          <a:xfrm>
            <a:off x="1367619" y="6167015"/>
            <a:ext cx="3161904" cy="352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009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588FD9-C295-F2F8-8FD0-21E674D7C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351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3857628"/>
            <a:ext cx="22002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527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D52969-91B8-7BE1-3FDA-B66BA57DE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37628"/>
            <a:ext cx="10800000" cy="67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D64835E-AE5E-47AD-C84B-470C65C898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2123446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5854FF-0093-1286-008F-CAEE14081F1C}"/>
              </a:ext>
            </a:extLst>
          </p:cNvPr>
          <p:cNvSpPr/>
          <p:nvPr/>
        </p:nvSpPr>
        <p:spPr bwMode="auto">
          <a:xfrm>
            <a:off x="10457188" y="2266627"/>
            <a:ext cx="342858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966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87CDE1-2439-3666-485D-E670D8E6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DC8650-66C2-BD4B-D613-6FCBBA533BBE}"/>
              </a:ext>
            </a:extLst>
          </p:cNvPr>
          <p:cNvSpPr/>
          <p:nvPr/>
        </p:nvSpPr>
        <p:spPr bwMode="auto">
          <a:xfrm>
            <a:off x="738150" y="928670"/>
            <a:ext cx="79296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B20F5540-3A4A-D8AC-AC5C-E01A0270968A}"/>
              </a:ext>
            </a:extLst>
          </p:cNvPr>
          <p:cNvSpPr/>
          <p:nvPr/>
        </p:nvSpPr>
        <p:spPr bwMode="auto">
          <a:xfrm>
            <a:off x="681904" y="2963739"/>
            <a:ext cx="7466666" cy="352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7DF93F83-9024-66F5-0143-CEA0FF146F76}"/>
              </a:ext>
            </a:extLst>
          </p:cNvPr>
          <p:cNvSpPr/>
          <p:nvPr/>
        </p:nvSpPr>
        <p:spPr bwMode="auto">
          <a:xfrm>
            <a:off x="681904" y="3602240"/>
            <a:ext cx="6485666" cy="46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9A8B87DC-5F57-AE06-00A8-E2BC396B0DF4}"/>
              </a:ext>
            </a:extLst>
          </p:cNvPr>
          <p:cNvSpPr/>
          <p:nvPr/>
        </p:nvSpPr>
        <p:spPr bwMode="auto">
          <a:xfrm>
            <a:off x="681904" y="4345568"/>
            <a:ext cx="1866666" cy="32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12F28A8C-4035-A160-B22F-CC5341358D42}"/>
              </a:ext>
            </a:extLst>
          </p:cNvPr>
          <p:cNvSpPr/>
          <p:nvPr/>
        </p:nvSpPr>
        <p:spPr bwMode="auto">
          <a:xfrm>
            <a:off x="681904" y="5136546"/>
            <a:ext cx="4923809" cy="362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F895A237-8237-1D55-BC5A-7C5932FD80E9}"/>
              </a:ext>
            </a:extLst>
          </p:cNvPr>
          <p:cNvSpPr/>
          <p:nvPr/>
        </p:nvSpPr>
        <p:spPr bwMode="auto">
          <a:xfrm>
            <a:off x="681904" y="5786454"/>
            <a:ext cx="891455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9206" y="1000108"/>
            <a:ext cx="22002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xmlns="" id="{70DC8650-66C2-BD4B-D613-6FCBBA533BBE}"/>
              </a:ext>
            </a:extLst>
          </p:cNvPr>
          <p:cNvSpPr/>
          <p:nvPr/>
        </p:nvSpPr>
        <p:spPr bwMode="auto">
          <a:xfrm>
            <a:off x="666712" y="1643050"/>
            <a:ext cx="7929618" cy="10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576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F9B3B0-2A79-631F-5F6E-E31BE6C11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350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238648"/>
            <a:ext cx="290512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930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855447-41DE-59AB-4AAC-C4F9C1D060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23851"/>
            <a:ext cx="10800000" cy="381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06F3ECE-5292-8569-4F53-DD05571E348E}"/>
              </a:ext>
            </a:extLst>
          </p:cNvPr>
          <p:cNvSpPr/>
          <p:nvPr/>
        </p:nvSpPr>
        <p:spPr bwMode="auto">
          <a:xfrm>
            <a:off x="681904" y="1428629"/>
            <a:ext cx="5352380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52DFDCA-4B35-4051-FC40-17EDA68CB34C}"/>
              </a:ext>
            </a:extLst>
          </p:cNvPr>
          <p:cNvSpPr/>
          <p:nvPr/>
        </p:nvSpPr>
        <p:spPr bwMode="auto">
          <a:xfrm>
            <a:off x="681904" y="2066827"/>
            <a:ext cx="5247619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552129B2-CD57-DD50-992C-A4421A9E7856}"/>
              </a:ext>
            </a:extLst>
          </p:cNvPr>
          <p:cNvSpPr/>
          <p:nvPr/>
        </p:nvSpPr>
        <p:spPr bwMode="auto">
          <a:xfrm>
            <a:off x="681904" y="2714550"/>
            <a:ext cx="5842724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xmlns="" id="{1D155739-CB6A-73BB-29E5-5EDFDF791B49}"/>
              </a:ext>
            </a:extLst>
          </p:cNvPr>
          <p:cNvSpPr/>
          <p:nvPr/>
        </p:nvSpPr>
        <p:spPr bwMode="auto">
          <a:xfrm>
            <a:off x="681904" y="3362273"/>
            <a:ext cx="1914285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xmlns="" id="{58516C86-B982-8059-8A50-AED2C91ED03B}"/>
              </a:ext>
            </a:extLst>
          </p:cNvPr>
          <p:cNvSpPr/>
          <p:nvPr/>
        </p:nvSpPr>
        <p:spPr bwMode="auto">
          <a:xfrm>
            <a:off x="681904" y="4009996"/>
            <a:ext cx="2257142" cy="31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xmlns="" id="{5A12776D-B38F-3BE0-566D-80D845BCC704}"/>
              </a:ext>
            </a:extLst>
          </p:cNvPr>
          <p:cNvSpPr/>
          <p:nvPr/>
        </p:nvSpPr>
        <p:spPr bwMode="auto">
          <a:xfrm>
            <a:off x="681904" y="4638669"/>
            <a:ext cx="4923809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3388" y="1209083"/>
            <a:ext cx="290512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8727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1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F0CB2D2-EB0E-A524-8B6F-F9D7BA5EC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225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6976" y="3286124"/>
            <a:ext cx="68865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2081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B21D46-5C1B-FAFA-A311-82760BF09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EDC6AAE-2CE6-6CB1-4079-AE484C099804}"/>
              </a:ext>
            </a:extLst>
          </p:cNvPr>
          <p:cNvSpPr/>
          <p:nvPr/>
        </p:nvSpPr>
        <p:spPr bwMode="auto">
          <a:xfrm>
            <a:off x="4005714" y="2709453"/>
            <a:ext cx="514285" cy="39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38E9C05-3214-C7AE-895D-4A17BD03AA68}"/>
              </a:ext>
            </a:extLst>
          </p:cNvPr>
          <p:cNvSpPr/>
          <p:nvPr/>
        </p:nvSpPr>
        <p:spPr bwMode="auto">
          <a:xfrm>
            <a:off x="6415238" y="2766732"/>
            <a:ext cx="247619" cy="29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6A8D8CC-2B8E-FC60-5652-E1B443BC6C1B}"/>
              </a:ext>
            </a:extLst>
          </p:cNvPr>
          <p:cNvSpPr/>
          <p:nvPr/>
        </p:nvSpPr>
        <p:spPr bwMode="auto">
          <a:xfrm>
            <a:off x="9948571" y="3434983"/>
            <a:ext cx="704761" cy="31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FEFB808-635F-0DAA-A254-8F7601EC7639}"/>
              </a:ext>
            </a:extLst>
          </p:cNvPr>
          <p:cNvSpPr/>
          <p:nvPr/>
        </p:nvSpPr>
        <p:spPr bwMode="auto">
          <a:xfrm>
            <a:off x="1777142" y="4122328"/>
            <a:ext cx="2104761" cy="40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8810" y="4286256"/>
            <a:ext cx="2286016" cy="2480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5440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489FA3-51A7-AACB-A3CE-271842650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825" t="30477" r="20456"/>
          <a:stretch>
            <a:fillRect/>
          </a:stretch>
        </p:blipFill>
        <p:spPr>
          <a:xfrm>
            <a:off x="4095736" y="2911874"/>
            <a:ext cx="3857652" cy="316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5489FA3-51A7-AACB-A3CE-271842650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666"/>
          <a:stretch>
            <a:fillRect/>
          </a:stretch>
        </p:blipFill>
        <p:spPr>
          <a:xfrm>
            <a:off x="720000" y="1257752"/>
            <a:ext cx="10800000" cy="1242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298" y="2714620"/>
            <a:ext cx="3929090" cy="336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1722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882923-468F-C553-67AB-4272DE17D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89495"/>
            <a:ext cx="10800000" cy="508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366C5CA-11DD-4ACA-5FC6-0C0E7EC114E1}"/>
              </a:ext>
            </a:extLst>
          </p:cNvPr>
          <p:cNvSpPr/>
          <p:nvPr/>
        </p:nvSpPr>
        <p:spPr bwMode="auto">
          <a:xfrm>
            <a:off x="681904" y="1037175"/>
            <a:ext cx="2819047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54ECDC3-E356-B767-BE6F-269F713A66A9}"/>
              </a:ext>
            </a:extLst>
          </p:cNvPr>
          <p:cNvSpPr/>
          <p:nvPr/>
        </p:nvSpPr>
        <p:spPr bwMode="auto">
          <a:xfrm>
            <a:off x="681904" y="1676090"/>
            <a:ext cx="5704761" cy="362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2BE6E53-17EE-A905-BB0B-624333C9F2F2}"/>
              </a:ext>
            </a:extLst>
          </p:cNvPr>
          <p:cNvSpPr/>
          <p:nvPr/>
        </p:nvSpPr>
        <p:spPr bwMode="auto">
          <a:xfrm>
            <a:off x="681904" y="2324541"/>
            <a:ext cx="6571428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1C2865E-BE7D-40CD-827E-EB304F9F7EB1}"/>
              </a:ext>
            </a:extLst>
          </p:cNvPr>
          <p:cNvSpPr/>
          <p:nvPr/>
        </p:nvSpPr>
        <p:spPr bwMode="auto">
          <a:xfrm>
            <a:off x="681904" y="2982528"/>
            <a:ext cx="5842724" cy="392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465BB17-E7F8-C543-AEBF-5D7FC2315554}"/>
              </a:ext>
            </a:extLst>
          </p:cNvPr>
          <p:cNvSpPr/>
          <p:nvPr/>
        </p:nvSpPr>
        <p:spPr bwMode="auto">
          <a:xfrm>
            <a:off x="681904" y="3621443"/>
            <a:ext cx="2904761" cy="333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051E5AB-7151-75E0-E558-BC61F7352A0A}"/>
              </a:ext>
            </a:extLst>
          </p:cNvPr>
          <p:cNvSpPr/>
          <p:nvPr/>
        </p:nvSpPr>
        <p:spPr bwMode="auto">
          <a:xfrm>
            <a:off x="681904" y="4260358"/>
            <a:ext cx="3847619" cy="333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CA3B758B-0FDD-D4A6-C8C9-311A3AE50E52}"/>
              </a:ext>
            </a:extLst>
          </p:cNvPr>
          <p:cNvSpPr/>
          <p:nvPr/>
        </p:nvSpPr>
        <p:spPr bwMode="auto">
          <a:xfrm>
            <a:off x="681904" y="4899273"/>
            <a:ext cx="5180952" cy="34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BBED81C8-A6AD-043F-B52A-8454980DAB17}"/>
              </a:ext>
            </a:extLst>
          </p:cNvPr>
          <p:cNvSpPr/>
          <p:nvPr/>
        </p:nvSpPr>
        <p:spPr bwMode="auto">
          <a:xfrm>
            <a:off x="681904" y="5538188"/>
            <a:ext cx="5152380" cy="34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xmlns="" id="{55489FA3-51A7-AACB-A3CE-271842650B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825" t="30477" r="20456"/>
          <a:stretch>
            <a:fillRect/>
          </a:stretch>
        </p:blipFill>
        <p:spPr>
          <a:xfrm>
            <a:off x="8167702" y="1189984"/>
            <a:ext cx="3857652" cy="316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6264" y="992730"/>
            <a:ext cx="3929090" cy="336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9467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83BB63-73AB-FB7F-06D3-7CE2222AD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900694"/>
            <a:ext cx="10800000" cy="24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4F40E7F-00A2-CBAA-4AFF-0A218C3BB1FD}"/>
              </a:ext>
            </a:extLst>
          </p:cNvPr>
          <p:cNvSpPr/>
          <p:nvPr/>
        </p:nvSpPr>
        <p:spPr bwMode="auto">
          <a:xfrm>
            <a:off x="681904" y="2005566"/>
            <a:ext cx="2361904" cy="352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D81BBE9-7CF7-4E96-1E70-AB83EB446590}"/>
              </a:ext>
            </a:extLst>
          </p:cNvPr>
          <p:cNvSpPr/>
          <p:nvPr/>
        </p:nvSpPr>
        <p:spPr bwMode="auto">
          <a:xfrm>
            <a:off x="681904" y="2634804"/>
            <a:ext cx="3752380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A5B3B01-1464-3DAE-D83C-0820DD52BFB4}"/>
              </a:ext>
            </a:extLst>
          </p:cNvPr>
          <p:cNvSpPr/>
          <p:nvPr/>
        </p:nvSpPr>
        <p:spPr bwMode="auto">
          <a:xfrm>
            <a:off x="681904" y="3292642"/>
            <a:ext cx="3199518" cy="422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8A3ABBE-F528-DB1E-3D3C-5AE15C8180D2}"/>
              </a:ext>
            </a:extLst>
          </p:cNvPr>
          <p:cNvSpPr/>
          <p:nvPr/>
        </p:nvSpPr>
        <p:spPr bwMode="auto">
          <a:xfrm>
            <a:off x="681904" y="3931414"/>
            <a:ext cx="3270956" cy="42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597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ABA388-CC93-044E-4128-52A248FEE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20298"/>
            <a:ext cx="10800000" cy="338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CC0AE47-6ACB-18DC-67F1-6DAFF072AC7E}"/>
              </a:ext>
            </a:extLst>
          </p:cNvPr>
          <p:cNvSpPr/>
          <p:nvPr/>
        </p:nvSpPr>
        <p:spPr bwMode="auto">
          <a:xfrm>
            <a:off x="10453718" y="1785926"/>
            <a:ext cx="500065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100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339AD1-369D-C9F0-A789-1FCDA4E5C8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85267"/>
            <a:ext cx="10800000" cy="218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C7843EC-5A18-C33C-E169-4FFB835CD2E6}"/>
              </a:ext>
            </a:extLst>
          </p:cNvPr>
          <p:cNvSpPr/>
          <p:nvPr/>
        </p:nvSpPr>
        <p:spPr bwMode="auto">
          <a:xfrm>
            <a:off x="10520000" y="2077311"/>
            <a:ext cx="362346" cy="39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288420F-3DF2-593B-3F5B-C6A74BE9B1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9405"/>
          <a:stretch>
            <a:fillRect/>
          </a:stretch>
        </p:blipFill>
        <p:spPr>
          <a:xfrm>
            <a:off x="4443851" y="3429000"/>
            <a:ext cx="3304298" cy="31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1750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D336D4-D3B7-D376-22B6-70B32CA937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972000"/>
            <a:ext cx="10800000" cy="273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2FF838F-3B19-89EF-6270-18679130F5C5}"/>
              </a:ext>
            </a:extLst>
          </p:cNvPr>
          <p:cNvSpPr/>
          <p:nvPr/>
        </p:nvSpPr>
        <p:spPr bwMode="auto">
          <a:xfrm>
            <a:off x="10453718" y="1857364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288420F-3DF2-593B-3F5B-C6A74BE9B1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825" r="27732"/>
          <a:stretch>
            <a:fillRect/>
          </a:stretch>
        </p:blipFill>
        <p:spPr>
          <a:xfrm>
            <a:off x="4678161" y="3786190"/>
            <a:ext cx="2835679" cy="2928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3058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617BC9-E8C8-DA3A-EF86-5ED86988CF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28608"/>
            <a:ext cx="10800000" cy="342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F9B540-7C66-632B-B6BA-008C4422C3F7}"/>
              </a:ext>
            </a:extLst>
          </p:cNvPr>
          <p:cNvSpPr/>
          <p:nvPr/>
        </p:nvSpPr>
        <p:spPr bwMode="auto">
          <a:xfrm>
            <a:off x="10382281" y="292893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661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028623-04DB-FCAE-1B51-67FD8E90F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96799"/>
            <a:ext cx="10800000" cy="139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DC9CBB0-F360-FB8A-FDA1-2A4990DD4D3E}"/>
              </a:ext>
            </a:extLst>
          </p:cNvPr>
          <p:cNvSpPr/>
          <p:nvPr/>
        </p:nvSpPr>
        <p:spPr bwMode="auto">
          <a:xfrm>
            <a:off x="10400431" y="1502101"/>
            <a:ext cx="571504" cy="5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603A140-A31C-1DDF-31F7-2461FF04B5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0628" y="2787985"/>
            <a:ext cx="10800000" cy="285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7410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7A71C4-D5AA-E389-B1CC-A42DF0EA6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66463"/>
            <a:ext cx="10800000" cy="201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4C31639-93A4-CD4A-2BFE-CADFF9EF9176}"/>
              </a:ext>
            </a:extLst>
          </p:cNvPr>
          <p:cNvSpPr/>
          <p:nvPr/>
        </p:nvSpPr>
        <p:spPr bwMode="auto">
          <a:xfrm>
            <a:off x="10539047" y="2142919"/>
            <a:ext cx="295237" cy="304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19D98015-26FE-65C0-9B82-5CCDE99609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712"/>
          <a:stretch>
            <a:fillRect/>
          </a:stretch>
        </p:blipFill>
        <p:spPr>
          <a:xfrm>
            <a:off x="4622446" y="3144902"/>
            <a:ext cx="2947108" cy="33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3013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18EC60F-5F9D-765F-F6E2-61F6755D0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12373C7-FC9B-769D-7E55-8AC4334F640D}"/>
              </a:ext>
            </a:extLst>
          </p:cNvPr>
          <p:cNvSpPr/>
          <p:nvPr/>
        </p:nvSpPr>
        <p:spPr bwMode="auto">
          <a:xfrm>
            <a:off x="10453719" y="2571744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19D98015-26FE-65C0-9B82-5CCDE99609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11" r="38977"/>
          <a:stretch>
            <a:fillRect/>
          </a:stretch>
        </p:blipFill>
        <p:spPr>
          <a:xfrm>
            <a:off x="4718317" y="4073548"/>
            <a:ext cx="2755366" cy="26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208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</Words>
  <Application>Microsoft Office PowerPoint</Application>
  <PresentationFormat>自定义</PresentationFormat>
  <Paragraphs>1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39</cp:revision>
  <dcterms:created xsi:type="dcterms:W3CDTF">2015-09-16T06:52:26Z</dcterms:created>
  <dcterms:modified xsi:type="dcterms:W3CDTF">2023-11-16T07:39:15Z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