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5" r:id="rId4"/>
    <p:sldId id="411" r:id="rId5"/>
    <p:sldId id="409" r:id="rId6"/>
    <p:sldId id="408" r:id="rId7"/>
    <p:sldId id="407" r:id="rId8"/>
    <p:sldId id="405" r:id="rId9"/>
    <p:sldId id="404" r:id="rId10"/>
    <p:sldId id="402" r:id="rId11"/>
    <p:sldId id="401" r:id="rId12"/>
    <p:sldId id="400" r:id="rId13"/>
    <p:sldId id="399" r:id="rId14"/>
    <p:sldId id="398" r:id="rId15"/>
    <p:sldId id="467" r:id="rId16"/>
    <p:sldId id="396" r:id="rId17"/>
    <p:sldId id="395" r:id="rId18"/>
    <p:sldId id="394" r:id="rId19"/>
    <p:sldId id="393" r:id="rId20"/>
    <p:sldId id="392" r:id="rId21"/>
    <p:sldId id="391" r:id="rId22"/>
    <p:sldId id="390" r:id="rId23"/>
    <p:sldId id="389" r:id="rId24"/>
    <p:sldId id="388" r:id="rId25"/>
    <p:sldId id="387" r:id="rId26"/>
    <p:sldId id="386" r:id="rId27"/>
    <p:sldId id="385" r:id="rId28"/>
    <p:sldId id="384" r:id="rId29"/>
    <p:sldId id="383" r:id="rId30"/>
    <p:sldId id="382" r:id="rId31"/>
    <p:sldId id="381" r:id="rId32"/>
    <p:sldId id="380" r:id="rId33"/>
    <p:sldId id="379" r:id="rId34"/>
    <p:sldId id="378" r:id="rId35"/>
    <p:sldId id="377" r:id="rId36"/>
    <p:sldId id="376" r:id="rId37"/>
    <p:sldId id="375" r:id="rId38"/>
    <p:sldId id="374" r:id="rId39"/>
    <p:sldId id="373" r:id="rId40"/>
    <p:sldId id="372" r:id="rId41"/>
    <p:sldId id="371" r:id="rId42"/>
    <p:sldId id="370" r:id="rId43"/>
    <p:sldId id="369" r:id="rId44"/>
    <p:sldId id="368" r:id="rId45"/>
    <p:sldId id="367" r:id="rId46"/>
    <p:sldId id="365" r:id="rId47"/>
    <p:sldId id="364" r:id="rId48"/>
  </p:sldIdLst>
  <p:sldSz cx="12192000" cy="6858000"/>
  <p:notesSz cx="6858000" cy="9144000"/>
  <p:custDataLst>
    <p:tags r:id="rId5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4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4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9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0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2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9.png"/><Relationship Id="rId2" Type="http://schemas.openxmlformats.org/officeDocument/2006/relationships/tags" Target="../tags/tag23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25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26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27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28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58.png"/><Relationship Id="rId2" Type="http://schemas.openxmlformats.org/officeDocument/2006/relationships/tags" Target="../tags/tag3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59.png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image" Target="../media/image56.png"/><Relationship Id="rId2" Type="http://schemas.openxmlformats.org/officeDocument/2006/relationships/tags" Target="../tags/tag41.xml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40865"/>
            <a:ext cx="10800000" cy="27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2758256"/>
            <a:ext cx="342858" cy="29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r="52887" b="7955"/>
          <a:stretch>
            <a:fillRect/>
          </a:stretch>
        </p:blipFill>
        <p:spPr>
          <a:xfrm>
            <a:off x="4944110" y="3789045"/>
            <a:ext cx="2532380" cy="292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2061379"/>
            <a:ext cx="342858" cy="28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3" r="29045"/>
          <a:stretch>
            <a:fillRect/>
          </a:stretch>
        </p:blipFill>
        <p:spPr>
          <a:xfrm>
            <a:off x="5015865" y="2924810"/>
            <a:ext cx="2574925" cy="352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785298"/>
            <a:ext cx="266666" cy="2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79"/>
          <a:stretch>
            <a:fillRect/>
          </a:stretch>
        </p:blipFill>
        <p:spPr>
          <a:xfrm>
            <a:off x="4872355" y="3841750"/>
            <a:ext cx="2680970" cy="289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18"/>
          <a:stretch>
            <a:fillRect/>
          </a:stretch>
        </p:blipFill>
        <p:spPr>
          <a:xfrm>
            <a:off x="623570" y="1844675"/>
            <a:ext cx="10800080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0146" y="2902222"/>
            <a:ext cx="257141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3480" y="4407824"/>
            <a:ext cx="580952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82"/>
          <a:stretch>
            <a:fillRect/>
          </a:stretch>
        </p:blipFill>
        <p:spPr>
          <a:xfrm>
            <a:off x="612775" y="1268915"/>
            <a:ext cx="10800080" cy="222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31732" y="2985766"/>
            <a:ext cx="447619" cy="29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4631690" y="2781300"/>
            <a:ext cx="2928075" cy="321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3745" y="1874520"/>
            <a:ext cx="109918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/>
          <a:stretch>
            <a:fillRect/>
          </a:stretch>
        </p:blipFill>
        <p:spPr>
          <a:xfrm>
            <a:off x="2568030" y="2780665"/>
            <a:ext cx="7367815" cy="321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6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15365" y="3357245"/>
            <a:ext cx="775144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68045" y="4221480"/>
            <a:ext cx="775144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868045" y="4938395"/>
            <a:ext cx="77514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695960" y="5532120"/>
            <a:ext cx="77514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623570" y="6125845"/>
            <a:ext cx="77514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6505" y="3638550"/>
            <a:ext cx="7361555" cy="89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7140" y="4714240"/>
            <a:ext cx="9829165" cy="10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700345"/>
            <a:ext cx="10800000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890" y="1556385"/>
            <a:ext cx="8669655" cy="148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79425" y="3140710"/>
            <a:ext cx="10417810" cy="224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830" y="1146810"/>
            <a:ext cx="810196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640" y="1871980"/>
            <a:ext cx="560006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1830" y="2606040"/>
            <a:ext cx="821436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0560" y="3343910"/>
            <a:ext cx="911733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6910" y="4065270"/>
            <a:ext cx="497840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7545" y="4803140"/>
            <a:ext cx="426529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7545" y="5537200"/>
            <a:ext cx="400304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26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292080" y="1878330"/>
            <a:ext cx="779780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076515"/>
            <a:ext cx="10800000" cy="234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0330815" y="4166235"/>
            <a:ext cx="69215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3630" y="3789045"/>
            <a:ext cx="4905375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238" y="1219881"/>
            <a:ext cx="447619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59835" y="3356610"/>
            <a:ext cx="49053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4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145" y="988060"/>
            <a:ext cx="484251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035" y="1616710"/>
            <a:ext cx="570611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7545" y="2286000"/>
            <a:ext cx="124841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7850" y="2945130"/>
            <a:ext cx="5871845" cy="108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7375" y="4225925"/>
            <a:ext cx="853821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43890" y="5146675"/>
            <a:ext cx="6247765" cy="7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42620" y="6096635"/>
            <a:ext cx="624967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4130" y="3874135"/>
            <a:ext cx="592201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0010" y="4542790"/>
            <a:ext cx="297116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2060" y="5245100"/>
            <a:ext cx="5835650" cy="7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6995" y="6253480"/>
            <a:ext cx="223329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36905" y="1144905"/>
            <a:ext cx="353631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2775" y="1779905"/>
            <a:ext cx="549021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7210" y="2446655"/>
            <a:ext cx="5321300" cy="89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03885" y="3468370"/>
            <a:ext cx="261556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9605" y="4093845"/>
            <a:ext cx="257048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8490" y="4712970"/>
            <a:ext cx="496951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0875" y="5422900"/>
            <a:ext cx="252920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242310" y="3500755"/>
            <a:ext cx="271970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275"/>
            <a:ext cx="5438095" cy="34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02052"/>
            <a:ext cx="3828571" cy="324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88992"/>
            <a:ext cx="1533333" cy="26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128228"/>
            <a:ext cx="1561904" cy="27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96086"/>
            <a:ext cx="6171428" cy="36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511648"/>
            <a:ext cx="3314285" cy="26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150884"/>
            <a:ext cx="2352380" cy="27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790120"/>
            <a:ext cx="3142857" cy="27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0"/>
          <a:stretch>
            <a:fillRect/>
          </a:stretch>
        </p:blipFill>
        <p:spPr>
          <a:xfrm>
            <a:off x="720090" y="1792790"/>
            <a:ext cx="10800080" cy="264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1775" y="1586865"/>
            <a:ext cx="5806440" cy="94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6260" y="2567305"/>
            <a:ext cx="6506845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8160" y="3573145"/>
            <a:ext cx="10668635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3860800"/>
            <a:ext cx="6219825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3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675" y="994410"/>
            <a:ext cx="4849495" cy="106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9455" y="2052955"/>
            <a:ext cx="272415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4695" y="2615565"/>
            <a:ext cx="436943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38175" y="3302635"/>
            <a:ext cx="5375275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06120" y="4118610"/>
            <a:ext cx="149606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35330" y="4593590"/>
            <a:ext cx="506984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16915" y="5196205"/>
            <a:ext cx="249301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04850" y="5767070"/>
            <a:ext cx="148971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14350" y="6263640"/>
            <a:ext cx="574675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1040765"/>
            <a:ext cx="41973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0230" y="1106805"/>
            <a:ext cx="726567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8330" y="1736725"/>
            <a:ext cx="483997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0715" y="2395220"/>
            <a:ext cx="281114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0085" y="2931160"/>
            <a:ext cx="722757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1975" y="3562985"/>
            <a:ext cx="774636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3570" y="4184015"/>
            <a:ext cx="380174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6270" y="4836160"/>
            <a:ext cx="307657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2460" y="5538470"/>
            <a:ext cx="3331210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1025" y="6108065"/>
            <a:ext cx="763270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07655" y="1190625"/>
            <a:ext cx="3496310" cy="15855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135" y="1106805"/>
            <a:ext cx="41973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2629279"/>
            <a:ext cx="333333" cy="28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 b="6640"/>
          <a:stretch>
            <a:fillRect/>
          </a:stretch>
        </p:blipFill>
        <p:spPr>
          <a:xfrm>
            <a:off x="4872355" y="4364990"/>
            <a:ext cx="2636520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155"/>
            <a:ext cx="10800000" cy="416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900" y="899795"/>
            <a:ext cx="391731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980" y="1560830"/>
            <a:ext cx="368808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5630" y="2199005"/>
            <a:ext cx="398589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3095" y="2882900"/>
            <a:ext cx="226695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7545" y="3532505"/>
            <a:ext cx="8721090" cy="160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4675" y="5409565"/>
            <a:ext cx="489267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10920"/>
            <a:ext cx="420687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681480"/>
            <a:ext cx="418655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2371725"/>
            <a:ext cx="202692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625" y="2922905"/>
            <a:ext cx="191643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625" y="3504565"/>
            <a:ext cx="3933825" cy="1094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674870"/>
            <a:ext cx="289496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5271770"/>
            <a:ext cx="258318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8350" y="5876290"/>
            <a:ext cx="589153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04135" y="2919730"/>
            <a:ext cx="603504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5220"/>
            <a:ext cx="9750425" cy="44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2670" y="4328160"/>
            <a:ext cx="151955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68840" y="1412875"/>
            <a:ext cx="2332355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850" y="1096645"/>
            <a:ext cx="522097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6585" y="1676400"/>
            <a:ext cx="335661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8485" y="2245995"/>
            <a:ext cx="515112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1190" y="2811145"/>
            <a:ext cx="267589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9140" y="3381375"/>
            <a:ext cx="275590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5170" y="3942715"/>
            <a:ext cx="345313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6740" y="4507230"/>
            <a:ext cx="482219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0400" y="5172075"/>
            <a:ext cx="731647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51815" y="6021705"/>
            <a:ext cx="4402455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015865" y="6021705"/>
            <a:ext cx="1323340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980440"/>
            <a:ext cx="2846705" cy="283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21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052830"/>
            <a:ext cx="8077200" cy="422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5156835"/>
            <a:ext cx="7555865" cy="97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670" y="1123950"/>
            <a:ext cx="1001268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085" y="1807845"/>
            <a:ext cx="110871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7670" y="2413635"/>
            <a:ext cx="6853555" cy="101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6750" y="3432810"/>
            <a:ext cx="710692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7545" y="4137660"/>
            <a:ext cx="219964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1670" y="4730750"/>
            <a:ext cx="949833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010920"/>
            <a:ext cx="1003681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260" y="1649730"/>
            <a:ext cx="32740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260" y="2288540"/>
            <a:ext cx="802640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2940685"/>
            <a:ext cx="453263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636645"/>
            <a:ext cx="878268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4045" y="4149725"/>
            <a:ext cx="862584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2625" y="4857750"/>
            <a:ext cx="927481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625" y="5489575"/>
            <a:ext cx="1001776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6141085"/>
            <a:ext cx="526669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575165"/>
            <a:ext cx="295238" cy="29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4884"/>
          <a:stretch>
            <a:fillRect/>
          </a:stretch>
        </p:blipFill>
        <p:spPr>
          <a:xfrm>
            <a:off x="4316730" y="3356610"/>
            <a:ext cx="3528605" cy="320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975" y="4436745"/>
            <a:ext cx="5465445" cy="230949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44"/>
          <a:stretch>
            <a:fillRect/>
          </a:stretch>
        </p:blipFill>
        <p:spPr>
          <a:xfrm>
            <a:off x="720090" y="97218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87295" y="3284855"/>
            <a:ext cx="757428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945" y="1063625"/>
            <a:ext cx="603123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645" y="1711325"/>
            <a:ext cx="1007935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070" y="2437130"/>
            <a:ext cx="156591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7230" y="3038475"/>
            <a:ext cx="457200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9610" y="3716020"/>
            <a:ext cx="246380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070" y="4344035"/>
            <a:ext cx="183451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4690" y="5033010"/>
            <a:ext cx="386588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9890" y="5676265"/>
            <a:ext cx="511048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7545" y="1083945"/>
            <a:ext cx="383794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7545" y="1779270"/>
            <a:ext cx="236728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370" y="2374265"/>
            <a:ext cx="657733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8815" y="3011170"/>
            <a:ext cx="2231390" cy="132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8815" y="4331335"/>
            <a:ext cx="10018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7715" y="908685"/>
            <a:ext cx="2707640" cy="3099435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3072130" y="1844675"/>
            <a:ext cx="236728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2927985" y="3094990"/>
            <a:ext cx="2231390" cy="132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3590"/>
            <a:ext cx="9195435" cy="111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917065"/>
            <a:ext cx="9195435" cy="489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51815" y="765175"/>
            <a:ext cx="899858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51815" y="1341120"/>
            <a:ext cx="899858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51815" y="1849755"/>
            <a:ext cx="899858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551815" y="2421255"/>
            <a:ext cx="899858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551815" y="3068955"/>
            <a:ext cx="899858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551815" y="3789045"/>
            <a:ext cx="8998585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551815" y="4725035"/>
            <a:ext cx="899858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551815" y="5445125"/>
            <a:ext cx="899858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auto">
          <a:xfrm>
            <a:off x="551815" y="6284595"/>
            <a:ext cx="899858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36405" y="836295"/>
            <a:ext cx="28098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655" y="1010285"/>
            <a:ext cx="443674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275" y="1632585"/>
            <a:ext cx="18643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3415" y="2319020"/>
            <a:ext cx="591312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2465" y="2958465"/>
            <a:ext cx="313563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9925" y="3579495"/>
            <a:ext cx="397256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5640" y="4287520"/>
            <a:ext cx="209042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4874895"/>
            <a:ext cx="633793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5640" y="5565775"/>
            <a:ext cx="193357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0720" y="6212205"/>
            <a:ext cx="717613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96450" y="1010285"/>
            <a:ext cx="2418715" cy="2769235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6566535" y="2276475"/>
            <a:ext cx="313690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9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670" y="1102995"/>
            <a:ext cx="361823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130" y="1772285"/>
            <a:ext cx="404749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2940" y="2406015"/>
            <a:ext cx="331025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3575" y="3039745"/>
            <a:ext cx="322262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2940" y="3669030"/>
            <a:ext cx="323405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4370" y="4302125"/>
            <a:ext cx="888047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8490" y="4975860"/>
            <a:ext cx="272224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2780" y="6150610"/>
            <a:ext cx="513651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40735" y="4939665"/>
            <a:ext cx="272224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620909"/>
            <a:ext cx="276190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7" r="4216"/>
          <a:stretch>
            <a:fillRect/>
          </a:stretch>
        </p:blipFill>
        <p:spPr>
          <a:xfrm>
            <a:off x="4799965" y="3573145"/>
            <a:ext cx="3312160" cy="320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014565"/>
            <a:ext cx="304761" cy="296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492825"/>
            <a:ext cx="10800000" cy="31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236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3567121"/>
            <a:ext cx="333333" cy="29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767808"/>
            <a:ext cx="295238" cy="305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1" b="24315"/>
          <a:stretch>
            <a:fillRect/>
          </a:stretch>
        </p:blipFill>
        <p:spPr>
          <a:xfrm>
            <a:off x="5015865" y="4004945"/>
            <a:ext cx="227965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09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2756181"/>
            <a:ext cx="333333" cy="29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commondata" val="eyJoZGlkIjoiNDEyNjE4ZmUyZjIyZjU5MDIwNDBjYjJiM2MyZjZjMW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2023-11-16T14:59:34Z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