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0" r:id="rId6"/>
    <p:sldId id="372" r:id="rId7"/>
    <p:sldId id="373" r:id="rId8"/>
    <p:sldId id="379" r:id="rId9"/>
    <p:sldId id="381" r:id="rId10"/>
    <p:sldId id="384" r:id="rId11"/>
    <p:sldId id="386" r:id="rId12"/>
    <p:sldId id="390" r:id="rId13"/>
    <p:sldId id="387" r:id="rId14"/>
    <p:sldId id="391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image" Target="../media/image32.bin"/><Relationship Id="rId9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5" name="yt_image_10095" title="H_25.9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73166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98" name="yt_shape_10098"/>
              <p:cNvSpPr txBox="1"/>
              <p:nvPr/>
            </p:nvSpPr>
            <p:spPr>
              <a:xfrm>
                <a:off x="540000" y="2260561"/>
                <a:ext cx="9541073" cy="31507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;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;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用基本运算符号把数或表示数的字母连接起来的式子称为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代数式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98" name="yt_shape_1009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0561"/>
                <a:ext cx="9541073" cy="3150734"/>
              </a:xfrm>
              <a:prstGeom prst="rect">
                <a:avLst/>
              </a:prstGeom>
              <a:blipFill>
                <a:blip r:embed="rId3"/>
                <a:stretch>
                  <a:fillRect l="-1981" t="-1741" r="-1022" b="-5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AEFC07-0661-EA3C-218B-FA663D686FB3}"/>
              </a:ext>
            </a:extLst>
          </p:cNvPr>
          <p:cNvSpPr txBox="1"/>
          <p:nvPr/>
        </p:nvSpPr>
        <p:spPr>
          <a:xfrm>
            <a:off x="2986433" y="2213755"/>
            <a:ext cx="7896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964A56-5B6D-8B6E-82B9-D4D924AB1537}"/>
                  </a:ext>
                </a:extLst>
              </p:cNvPr>
              <p:cNvSpPr txBox="1"/>
              <p:nvPr/>
            </p:nvSpPr>
            <p:spPr>
              <a:xfrm>
                <a:off x="3082318" y="3297700"/>
                <a:ext cx="654749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1F964A56-5B6D-8B6E-82B9-D4D924AB15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2318" y="3297700"/>
                <a:ext cx="654749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1AF863-D25D-CCC9-BBF7-AA016459B709}"/>
                  </a:ext>
                </a:extLst>
              </p:cNvPr>
              <p:cNvSpPr txBox="1"/>
              <p:nvPr/>
            </p:nvSpPr>
            <p:spPr>
              <a:xfrm>
                <a:off x="3082318" y="3851611"/>
                <a:ext cx="6531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, 'hasSerialNum': 1, 'mathAnswerShape': 1}">
                <a:extLst>
                  <a:ext uri="{FF2B5EF4-FFF2-40B4-BE49-F238E27FC236}">
                    <a16:creationId xmlns:a16="http://schemas.microsoft.com/office/drawing/2014/main" id="{621AF863-D25D-CCC9-BBF7-AA016459B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2318" y="3851611"/>
                <a:ext cx="653161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8F258D-FC09-A077-CD14-EA74F9667E37}"/>
                  </a:ext>
                </a:extLst>
              </p:cNvPr>
              <p:cNvSpPr txBox="1"/>
              <p:nvPr/>
            </p:nvSpPr>
            <p:spPr>
              <a:xfrm>
                <a:off x="2927648" y="4405521"/>
                <a:ext cx="101727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8F258D-FC09-A077-CD14-EA74F9667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648" y="4405521"/>
                <a:ext cx="1017271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1189BF4-DFBB-23CB-ECBE-F868A2946A08}"/>
              </a:ext>
            </a:extLst>
          </p:cNvPr>
          <p:cNvSpPr txBox="1"/>
          <p:nvPr/>
        </p:nvSpPr>
        <p:spPr>
          <a:xfrm>
            <a:off x="8603389" y="490964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4D5B34F-6CE6-53B5-34C0-4C0765D200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2025" y="979980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4" name="yt_shape_10184"/>
              <p:cNvSpPr txBox="1"/>
              <p:nvPr/>
            </p:nvSpPr>
            <p:spPr>
              <a:xfrm>
                <a:off x="540000" y="900000"/>
                <a:ext cx="4531240" cy="56012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毕节七中月考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84" name="yt_shape_10184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31240" cy="5601277"/>
              </a:xfrm>
              <a:prstGeom prst="rect">
                <a:avLst/>
              </a:prstGeom>
              <a:blipFill>
                <a:blip r:embed="rId2"/>
                <a:stretch>
                  <a:fillRect l="-4172" t="-980" r="-3096" b="-2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D0278D-6F4F-664C-7897-C6CA421EF691}"/>
              </a:ext>
            </a:extLst>
          </p:cNvPr>
          <p:cNvSpPr txBox="1"/>
          <p:nvPr/>
        </p:nvSpPr>
        <p:spPr>
          <a:xfrm>
            <a:off x="449989" y="190450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CD479D-396D-0C40-DFB9-2AABC12B0F32}"/>
              </a:ext>
            </a:extLst>
          </p:cNvPr>
          <p:cNvSpPr txBox="1"/>
          <p:nvPr/>
        </p:nvSpPr>
        <p:spPr>
          <a:xfrm>
            <a:off x="449989" y="2379988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16D4E0-A03C-2FF9-E11E-8B0905393533}"/>
              </a:ext>
            </a:extLst>
          </p:cNvPr>
          <p:cNvSpPr txBox="1"/>
          <p:nvPr/>
        </p:nvSpPr>
        <p:spPr>
          <a:xfrm>
            <a:off x="449989" y="337579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CFC51A-671D-2B02-9E4D-704085E284F3}"/>
              </a:ext>
            </a:extLst>
          </p:cNvPr>
          <p:cNvSpPr txBox="1"/>
          <p:nvPr/>
        </p:nvSpPr>
        <p:spPr>
          <a:xfrm>
            <a:off x="449989" y="385128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19C91D-8186-A833-5415-F773B112EEA2}"/>
                  </a:ext>
                </a:extLst>
              </p:cNvPr>
              <p:cNvSpPr txBox="1"/>
              <p:nvPr/>
            </p:nvSpPr>
            <p:spPr>
              <a:xfrm>
                <a:off x="449989" y="5294321"/>
                <a:ext cx="22660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1, 'hasSerialNum': 1}">
                <a:extLst>
                  <a:ext uri="{FF2B5EF4-FFF2-40B4-BE49-F238E27FC236}">
                    <a16:creationId xmlns:a16="http://schemas.microsoft.com/office/drawing/2014/main" id="{0B19C91D-8186-A833-5415-F773B112E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4321"/>
                <a:ext cx="2266061" cy="775221"/>
              </a:xfrm>
              <a:prstGeom prst="rect">
                <a:avLst/>
              </a:prstGeom>
              <a:blipFill>
                <a:blip r:embed="rId3"/>
                <a:stretch>
                  <a:fillRect l="-4301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AB2CB36-744D-3254-44BA-6DA7428CD86F}"/>
              </a:ext>
            </a:extLst>
          </p:cNvPr>
          <p:cNvSpPr txBox="1"/>
          <p:nvPr/>
        </p:nvSpPr>
        <p:spPr>
          <a:xfrm>
            <a:off x="449989" y="5975930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5" name="yt_shape_10195"/>
              <p:cNvSpPr txBox="1"/>
              <p:nvPr/>
            </p:nvSpPr>
            <p:spPr>
              <a:xfrm>
                <a:off x="540000" y="2885276"/>
                <a:ext cx="6268126" cy="1447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95" name="yt_shape_10195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5276"/>
                <a:ext cx="6268126" cy="1447448"/>
              </a:xfrm>
              <a:prstGeom prst="rect">
                <a:avLst/>
              </a:prstGeom>
              <a:blipFill>
                <a:blip r:embed="rId2"/>
                <a:stretch>
                  <a:fillRect l="-3016" t="-420" r="-2043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E4BD11-B786-CA80-974B-F71C2DDF846C}"/>
              </a:ext>
            </a:extLst>
          </p:cNvPr>
          <p:cNvSpPr txBox="1"/>
          <p:nvPr/>
        </p:nvSpPr>
        <p:spPr>
          <a:xfrm>
            <a:off x="449989" y="3372061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345CB6-125B-F100-9FC9-E24A63F6BDF9}"/>
              </a:ext>
            </a:extLst>
          </p:cNvPr>
          <p:cNvSpPr txBox="1"/>
          <p:nvPr/>
        </p:nvSpPr>
        <p:spPr>
          <a:xfrm>
            <a:off x="449989" y="3847549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" name="yt_shape_10199"/>
          <p:cNvSpPr txBox="1"/>
          <p:nvPr/>
        </p:nvSpPr>
        <p:spPr>
          <a:xfrm>
            <a:off x="540000" y="1603536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98" name="yt_image_10198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3536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01" name="yt_shape_10201"/>
              <p:cNvSpPr txBox="1"/>
              <p:nvPr/>
            </p:nvSpPr>
            <p:spPr>
              <a:xfrm>
                <a:off x="540119" y="2301119"/>
                <a:ext cx="11111999" cy="33133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阅读下面的解答过程，然后作答：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有这样一类题目：将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化简，若你能找到两个数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可变为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，即变成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，从而使得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例如：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请你仿照上例将下列各式化简：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201" name="yt_shape_10201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3313343"/>
              </a:xfrm>
              <a:prstGeom prst="rect">
                <a:avLst/>
              </a:prstGeom>
              <a:blipFill>
                <a:blip r:embed="rId3"/>
                <a:stretch>
                  <a:fillRect l="-1701" t="-1471" r="-768" b="-3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9" name="yt_shape_10209"/>
              <p:cNvSpPr txBox="1"/>
              <p:nvPr/>
            </p:nvSpPr>
            <p:spPr>
              <a:xfrm>
                <a:off x="540000" y="2242408"/>
                <a:ext cx="5266057" cy="27331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09" name="yt_shape_10209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2408"/>
                <a:ext cx="5266057" cy="2733184"/>
              </a:xfrm>
              <a:prstGeom prst="rect">
                <a:avLst/>
              </a:prstGeom>
              <a:blipFill>
                <a:blip r:embed="rId2"/>
                <a:stretch>
                  <a:fillRect l="-3592" r="-2549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1F80B3-C575-5CEE-EB70-8BD2D7C22F57}"/>
                  </a:ext>
                </a:extLst>
              </p:cNvPr>
              <p:cNvSpPr txBox="1"/>
              <p:nvPr/>
            </p:nvSpPr>
            <p:spPr>
              <a:xfrm>
                <a:off x="449989" y="2809838"/>
                <a:ext cx="45745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CB1F80B3-C575-5CEE-EB70-8BD2D7C22F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9838"/>
                <a:ext cx="4574540" cy="613931"/>
              </a:xfrm>
              <a:prstGeom prst="rect">
                <a:avLst/>
              </a:prstGeom>
              <a:blipFill>
                <a:blip r:embed="rId3"/>
                <a:stretch>
                  <a:fillRect l="-21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E37FF0-1E2B-DF77-168F-6CABE0F8E9BC}"/>
                  </a:ext>
                </a:extLst>
              </p:cNvPr>
              <p:cNvSpPr txBox="1"/>
              <p:nvPr/>
            </p:nvSpPr>
            <p:spPr>
              <a:xfrm>
                <a:off x="449989" y="3330157"/>
                <a:ext cx="29489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30}">
                <a:extLst>
                  <a:ext uri="{FF2B5EF4-FFF2-40B4-BE49-F238E27FC236}">
                    <a16:creationId xmlns:a16="http://schemas.microsoft.com/office/drawing/2014/main" id="{79E37FF0-1E2B-DF77-168F-6CABE0F8E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0157"/>
                <a:ext cx="2948941" cy="613931"/>
              </a:xfrm>
              <a:prstGeom prst="rect">
                <a:avLst/>
              </a:prstGeom>
              <a:blipFill>
                <a:blip r:embed="rId4"/>
                <a:stretch>
                  <a:fillRect l="-330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C7F791-7472-5F9D-6E85-2B4F52EF754B}"/>
                  </a:ext>
                </a:extLst>
              </p:cNvPr>
              <p:cNvSpPr txBox="1"/>
              <p:nvPr/>
            </p:nvSpPr>
            <p:spPr>
              <a:xfrm>
                <a:off x="449989" y="3850476"/>
                <a:ext cx="2326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0}">
                <a:extLst>
                  <a:ext uri="{FF2B5EF4-FFF2-40B4-BE49-F238E27FC236}">
                    <a16:creationId xmlns:a16="http://schemas.microsoft.com/office/drawing/2014/main" id="{A4C7F791-7472-5F9D-6E85-2B4F52EF7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0476"/>
                <a:ext cx="2326514" cy="613931"/>
              </a:xfrm>
              <a:prstGeom prst="rect">
                <a:avLst/>
              </a:prstGeom>
              <a:blipFill>
                <a:blip r:embed="rId5"/>
                <a:stretch>
                  <a:fillRect l="-4199" r="-419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CB5BB7-79BF-F9E6-72C1-8EE36B07A87D}"/>
                  </a:ext>
                </a:extLst>
              </p:cNvPr>
              <p:cNvSpPr txBox="1"/>
              <p:nvPr/>
            </p:nvSpPr>
            <p:spPr>
              <a:xfrm>
                <a:off x="449989" y="4370795"/>
                <a:ext cx="5395214" cy="6251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30}">
                <a:extLst>
                  <a:ext uri="{FF2B5EF4-FFF2-40B4-BE49-F238E27FC236}">
                    <a16:creationId xmlns:a16="http://schemas.microsoft.com/office/drawing/2014/main" id="{E1CB5BB7-79BF-F9E6-72C1-8EE36B07A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0795"/>
                <a:ext cx="5395214" cy="625170"/>
              </a:xfrm>
              <a:prstGeom prst="rect">
                <a:avLst/>
              </a:prstGeom>
              <a:blipFill>
                <a:blip r:embed="rId6"/>
                <a:stretch>
                  <a:fillRect l="-1808" r="-1695" b="-22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3" name="yt_shape_10213"/>
              <p:cNvSpPr txBox="1"/>
              <p:nvPr/>
            </p:nvSpPr>
            <p:spPr>
              <a:xfrm>
                <a:off x="540000" y="1682582"/>
                <a:ext cx="2322815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13" name="yt_shape_10213" descr="{&quot;rangeId&quot;:3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322815" cy="536750"/>
              </a:xfrm>
              <a:prstGeom prst="rect">
                <a:avLst/>
              </a:prstGeom>
              <a:blipFill>
                <a:blip r:embed="rId2"/>
                <a:stretch>
                  <a:fillRect l="-8136" r="-7087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15" name="yt_shape_10215"/>
              <p:cNvSpPr txBox="1"/>
              <p:nvPr/>
            </p:nvSpPr>
            <p:spPr>
              <a:xfrm>
                <a:off x="540000" y="2270120"/>
                <a:ext cx="5625386" cy="21250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15" name="yt_shape_10215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0120"/>
                <a:ext cx="5625386" cy="2125005"/>
              </a:xfrm>
              <a:prstGeom prst="rect">
                <a:avLst/>
              </a:prstGeom>
              <a:blipFill>
                <a:blip r:embed="rId3"/>
                <a:stretch>
                  <a:fillRect l="-3362" t="-860" r="-2386" b="-8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17" name="yt_image_1021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2427" y="4598277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19" name="yt_shape_10219"/>
              <p:cNvSpPr txBox="1"/>
              <p:nvPr/>
            </p:nvSpPr>
            <p:spPr>
              <a:xfrm>
                <a:off x="1106309" y="5175418"/>
                <a:ext cx="9979380" cy="56295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7200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的式子时，先转化为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，再根据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的符号去掉绝对值符号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19" name="yt_shape_10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309" y="5175418"/>
                <a:ext cx="9979380" cy="562956"/>
              </a:xfrm>
              <a:prstGeom prst="rect">
                <a:avLst/>
              </a:prstGeom>
              <a:blipFill>
                <a:blip r:embed="rId5"/>
                <a:stretch>
                  <a:fillRect l="-1037" r="-122" b="-1808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C976EB-37C5-6451-EEB4-5F7FBC90C75F}"/>
                  </a:ext>
                </a:extLst>
              </p:cNvPr>
              <p:cNvSpPr txBox="1"/>
              <p:nvPr/>
            </p:nvSpPr>
            <p:spPr>
              <a:xfrm>
                <a:off x="449989" y="2223314"/>
                <a:ext cx="49110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1, 'mathAnswerShape': 1}">
                <a:extLst>
                  <a:ext uri="{FF2B5EF4-FFF2-40B4-BE49-F238E27FC236}">
                    <a16:creationId xmlns:a16="http://schemas.microsoft.com/office/drawing/2014/main" id="{96C976EB-37C5-6451-EEB4-5F7FBC90C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3314"/>
                <a:ext cx="4911090" cy="613931"/>
              </a:xfrm>
              <a:prstGeom prst="rect">
                <a:avLst/>
              </a:prstGeom>
              <a:blipFill>
                <a:blip r:embed="rId6"/>
                <a:stretch>
                  <a:fillRect l="-198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20BF14-0776-05A1-53C2-A7F15E323E14}"/>
                  </a:ext>
                </a:extLst>
              </p:cNvPr>
              <p:cNvSpPr txBox="1"/>
              <p:nvPr/>
            </p:nvSpPr>
            <p:spPr>
              <a:xfrm>
                <a:off x="449989" y="2743633"/>
                <a:ext cx="394284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31, 'mathAnswerShape': 1}">
                <a:extLst>
                  <a:ext uri="{FF2B5EF4-FFF2-40B4-BE49-F238E27FC236}">
                    <a16:creationId xmlns:a16="http://schemas.microsoft.com/office/drawing/2014/main" id="{2220BF14-0776-05A1-53C2-A7F15E323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43633"/>
                <a:ext cx="3942842" cy="618694"/>
              </a:xfrm>
              <a:prstGeom prst="rect">
                <a:avLst/>
              </a:prstGeom>
              <a:blipFill>
                <a:blip r:embed="rId7"/>
                <a:stretch>
                  <a:fillRect l="-247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127D70-0F4C-A5B2-F036-D02F2377155B}"/>
                  </a:ext>
                </a:extLst>
              </p:cNvPr>
              <p:cNvSpPr txBox="1"/>
              <p:nvPr/>
            </p:nvSpPr>
            <p:spPr>
              <a:xfrm>
                <a:off x="449989" y="3268715"/>
                <a:ext cx="254254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AD127D70-0F4C-A5B2-F036-D02F23771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8715"/>
                <a:ext cx="2542541" cy="618693"/>
              </a:xfrm>
              <a:prstGeom prst="rect">
                <a:avLst/>
              </a:prstGeom>
              <a:blipFill>
                <a:blip r:embed="rId8"/>
                <a:stretch>
                  <a:fillRect l="-3837" r="-3597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1A339F-A858-E5CC-50CF-2D570A4C6D8E}"/>
                  </a:ext>
                </a:extLst>
              </p:cNvPr>
              <p:cNvSpPr txBox="1"/>
              <p:nvPr/>
            </p:nvSpPr>
            <p:spPr>
              <a:xfrm>
                <a:off x="449989" y="3793796"/>
                <a:ext cx="5751068" cy="627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A51A339F-A858-E5CC-50CF-2D570A4C6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3796"/>
                <a:ext cx="5751068" cy="627584"/>
              </a:xfrm>
              <a:prstGeom prst="rect">
                <a:avLst/>
              </a:prstGeom>
              <a:blipFill>
                <a:blip r:embed="rId9"/>
                <a:stretch>
                  <a:fillRect l="-1697" r="-1697" b="-23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3" name="yt_image_10103" title="H_25.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287083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06" name="yt_shape_10106"/>
              <p:cNvSpPr txBox="1"/>
              <p:nvPr/>
            </p:nvSpPr>
            <p:spPr>
              <a:xfrm>
                <a:off x="540000" y="1918416"/>
                <a:ext cx="6562309" cy="3835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rad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直接利用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计算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06" name="yt_shape_10106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8416"/>
                <a:ext cx="6562309" cy="3835024"/>
              </a:xfrm>
              <a:prstGeom prst="rect">
                <a:avLst/>
              </a:prstGeom>
              <a:blipFill>
                <a:blip r:embed="rId3"/>
                <a:stretch>
                  <a:fillRect l="-2881" t="-1431" r="-1952" b="-3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D8D3C5-38AF-F720-E9FF-2E21ED2DEC0B}"/>
              </a:ext>
            </a:extLst>
          </p:cNvPr>
          <p:cNvSpPr txBox="1"/>
          <p:nvPr/>
        </p:nvSpPr>
        <p:spPr>
          <a:xfrm>
            <a:off x="1059589" y="187161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6" name="yt_shape_10116"/>
              <p:cNvSpPr txBox="1"/>
              <p:nvPr/>
            </p:nvSpPr>
            <p:spPr>
              <a:xfrm>
                <a:off x="540119" y="2304764"/>
                <a:ext cx="11111999" cy="26084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，化简｜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根据绝对值的意义及二次根式的性质进行化简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下列式子：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其中是代数式的有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中的式子分别含有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，所以它们都不是代数式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16" name="yt_shape_10116" descr="{&quot;rangeId&quot;:4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04764"/>
                <a:ext cx="11111999" cy="2608471"/>
              </a:xfrm>
              <a:prstGeom prst="rect">
                <a:avLst/>
              </a:prstGeom>
              <a:blipFill>
                <a:blip r:embed="rId2"/>
                <a:stretch>
                  <a:fillRect l="-1701" t="-234" b="-6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E250AB-DF70-32D0-0A72-9D5473E69821}"/>
              </a:ext>
            </a:extLst>
          </p:cNvPr>
          <p:cNvSpPr txBox="1"/>
          <p:nvPr/>
        </p:nvSpPr>
        <p:spPr>
          <a:xfrm>
            <a:off x="1059708" y="2257958"/>
            <a:ext cx="332486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ED0B33-3C20-DB20-AF61-378177298BF7}"/>
              </a:ext>
            </a:extLst>
          </p:cNvPr>
          <p:cNvSpPr txBox="1"/>
          <p:nvPr/>
        </p:nvSpPr>
        <p:spPr>
          <a:xfrm>
            <a:off x="1059708" y="3266465"/>
            <a:ext cx="3324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2069813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22" name="yt_image_10122" title="H_51.39">
            <a:extLst>
              <a:ext uri="">
                <a16:creationId xmlns="" xmlns:m="http://schemas.openxmlformats.org/officeDocument/2006/math" xmlns:p14="http://schemas.microsoft.com/office/powerpoint/2010/main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9813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25" name="yt_shape_10125"/>
              <p:cNvSpPr txBox="1"/>
              <p:nvPr/>
            </p:nvSpPr>
            <p:spPr>
              <a:xfrm>
                <a:off x="540000" y="2773110"/>
                <a:ext cx="4468787" cy="448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-2500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 spc="-240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25" name="yt_shape_10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3110"/>
                <a:ext cx="4468787" cy="448777"/>
              </a:xfrm>
              <a:prstGeom prst="rect">
                <a:avLst/>
              </a:prstGeom>
              <a:blipFill>
                <a:blip r:embed="rId3"/>
                <a:stretch>
                  <a:fillRect t="-9459" r="-3138" b="-3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27" name="yt_shape_10127"/>
              <p:cNvSpPr txBox="1"/>
              <p:nvPr/>
            </p:nvSpPr>
            <p:spPr>
              <a:xfrm>
                <a:off x="540000" y="3272675"/>
                <a:ext cx="491172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27" name="yt_shape_10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2675"/>
                <a:ext cx="4911729" cy="465577"/>
              </a:xfrm>
              <a:prstGeom prst="rect">
                <a:avLst/>
              </a:prstGeom>
              <a:blipFill>
                <a:blip r:embed="rId4"/>
                <a:stretch>
                  <a:fillRect l="-3851" t="-5263" r="-273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9" name="yt_table_101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641347"/>
              </p:ext>
            </p:extLst>
          </p:nvPr>
        </p:nvGraphicFramePr>
        <p:xfrm>
          <a:off x="540000" y="3789040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3" name="yt_shape_1700218294827" title="H_28.801733">
            <a:extLst>
              <a:ext uri="{FF2B5EF4-FFF2-40B4-BE49-F238E27FC236}">
                <a16:creationId xmlns:a16="http://schemas.microsoft.com/office/drawing/2014/main" id="{7389EB1D-6076-A4C1-E006-9CE8CA7A65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1243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6C36EB-D728-D75F-404B-96F55FE1500F}"/>
              </a:ext>
            </a:extLst>
          </p:cNvPr>
          <p:cNvSpPr txBox="1"/>
          <p:nvPr/>
        </p:nvSpPr>
        <p:spPr>
          <a:xfrm>
            <a:off x="4501416" y="322586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1" name="yt_shape_10131"/>
              <p:cNvSpPr txBox="1"/>
              <p:nvPr/>
            </p:nvSpPr>
            <p:spPr>
              <a:xfrm>
                <a:off x="540000" y="1317090"/>
                <a:ext cx="2846933" cy="4092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31" name="yt_shape_10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7090"/>
                <a:ext cx="2846933" cy="4092852"/>
              </a:xfrm>
              <a:prstGeom prst="rect">
                <a:avLst/>
              </a:prstGeom>
              <a:blipFill>
                <a:blip r:embed="rId2"/>
                <a:stretch>
                  <a:fillRect l="-6638" t="-1192" r="-5567" b="-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DED05C-8321-EED5-7C0B-D34397C6B574}"/>
              </a:ext>
            </a:extLst>
          </p:cNvPr>
          <p:cNvSpPr txBox="1"/>
          <p:nvPr/>
        </p:nvSpPr>
        <p:spPr>
          <a:xfrm>
            <a:off x="449989" y="22649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03FC3D-8B1B-378C-9842-BDEEEFDC6888}"/>
              </a:ext>
            </a:extLst>
          </p:cNvPr>
          <p:cNvSpPr txBox="1"/>
          <p:nvPr/>
        </p:nvSpPr>
        <p:spPr>
          <a:xfrm>
            <a:off x="6312024" y="2264948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80A616-5BEE-22FB-3D71-92B43D64BF2B}"/>
                  </a:ext>
                </a:extLst>
              </p:cNvPr>
              <p:cNvSpPr txBox="1"/>
              <p:nvPr/>
            </p:nvSpPr>
            <p:spPr>
              <a:xfrm>
                <a:off x="449989" y="4020626"/>
                <a:ext cx="2137474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80A616-5BEE-22FB-3D71-92B43D64B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0626"/>
                <a:ext cx="2137474" cy="768553"/>
              </a:xfrm>
              <a:prstGeom prst="rect">
                <a:avLst/>
              </a:prstGeom>
              <a:blipFill>
                <a:blip r:embed="rId3"/>
                <a:stretch>
                  <a:fillRect l="-4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C0C1C6-AC76-FF16-5AAC-3914EE8C0E6E}"/>
                  </a:ext>
                </a:extLst>
              </p:cNvPr>
              <p:cNvSpPr txBox="1"/>
              <p:nvPr/>
            </p:nvSpPr>
            <p:spPr>
              <a:xfrm>
                <a:off x="1669189" y="4695568"/>
                <a:ext cx="9182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C0C1C6-AC76-FF16-5AAC-3914EE8C0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695568"/>
                <a:ext cx="918274" cy="728612"/>
              </a:xfrm>
              <a:prstGeom prst="rect">
                <a:avLst/>
              </a:prstGeom>
              <a:blipFill>
                <a:blip r:embed="rId4"/>
                <a:stretch>
                  <a:fillRect l="-1066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6384032" y="1772816"/>
                <a:ext cx="2505942" cy="6225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1772816"/>
                <a:ext cx="2505942" cy="622543"/>
              </a:xfrm>
              <a:prstGeom prst="rect">
                <a:avLst/>
              </a:prstGeom>
              <a:blipFill>
                <a:blip r:embed="rId5"/>
                <a:stretch>
                  <a:fillRect l="-3650" r="-2920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142"/>
              <p:cNvSpPr txBox="1"/>
              <p:nvPr/>
            </p:nvSpPr>
            <p:spPr>
              <a:xfrm>
                <a:off x="6411551" y="3140968"/>
                <a:ext cx="2387000" cy="20835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0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551" y="3140968"/>
                <a:ext cx="2387000" cy="2083519"/>
              </a:xfrm>
              <a:prstGeom prst="rect">
                <a:avLst/>
              </a:prstGeom>
              <a:blipFill>
                <a:blip r:embed="rId6"/>
                <a:stretch>
                  <a:fillRect l="-7928" r="-7161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48D62F-F6B0-4C63-48F8-19FDB0CF5A61}"/>
                  </a:ext>
                </a:extLst>
              </p:cNvPr>
              <p:cNvSpPr txBox="1"/>
              <p:nvPr/>
            </p:nvSpPr>
            <p:spPr>
              <a:xfrm>
                <a:off x="6321540" y="4061712"/>
                <a:ext cx="2289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48D62F-F6B0-4C63-48F8-19FDB0CF5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1540" y="4061712"/>
                <a:ext cx="2289874" cy="765061"/>
              </a:xfrm>
              <a:prstGeom prst="rect">
                <a:avLst/>
              </a:prstGeom>
              <a:blipFill>
                <a:blip r:embed="rId7"/>
                <a:stretch>
                  <a:fillRect l="-42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ACEBFF5-67BB-BE2D-CEBC-16EFB9B75FB9}"/>
              </a:ext>
            </a:extLst>
          </p:cNvPr>
          <p:cNvSpPr txBox="1"/>
          <p:nvPr/>
        </p:nvSpPr>
        <p:spPr>
          <a:xfrm>
            <a:off x="7540740" y="4733161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6" name="yt_shape_10146"/>
              <p:cNvSpPr txBox="1"/>
              <p:nvPr/>
            </p:nvSpPr>
            <p:spPr>
              <a:xfrm>
                <a:off x="540000" y="900000"/>
                <a:ext cx="550580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-2500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 spc="-240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≥0）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146" name="yt_shape_10146" descr="{&quot;rangeId&quot;:8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05803" cy="1070934"/>
              </a:xfrm>
              <a:prstGeom prst="rect">
                <a:avLst/>
              </a:prstGeom>
              <a:blipFill>
                <a:blip r:embed="rId2"/>
                <a:stretch>
                  <a:fillRect l="-3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48" name="yt_shape_10148"/>
          <p:cNvSpPr txBox="1"/>
          <p:nvPr/>
        </p:nvSpPr>
        <p:spPr>
          <a:xfrm>
            <a:off x="540000" y="2021722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奉贤区期末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9" name="yt_table_10149" title="H_78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84184"/>
                  </p:ext>
                </p:extLst>
              </p:nvPr>
            </p:nvGraphicFramePr>
            <p:xfrm>
              <a:off x="540000" y="2501025"/>
              <a:ext cx="6492622" cy="993395"/>
            </p:xfrm>
            <a:graphic>
              <a:graphicData uri="http://schemas.openxmlformats.org/drawingml/2006/table">
                <a:tbl>
                  <a:tblPr/>
                  <a:tblGrid>
                    <a:gridCol w="3769932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272269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149" name="yt_table_10149" descr="{&quot;rangeId&quot;:9,&quot;type&quot;:&quot;Option&quot;}" title="H_78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84184"/>
                  </p:ext>
                </p:extLst>
              </p:nvPr>
            </p:nvGraphicFramePr>
            <p:xfrm>
              <a:off x="540000" y="2501025"/>
              <a:ext cx="6492622" cy="993395"/>
            </p:xfrm>
            <a:graphic>
              <a:graphicData uri="http://schemas.openxmlformats.org/drawingml/2006/table">
                <a:tbl>
                  <a:tblPr/>
                  <a:tblGrid>
                    <a:gridCol w="3769932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272269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2213" b="-1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8479" b="-125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47517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0256" r="-72213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8479" t="-110256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0" name="yt_shape_10150"/>
              <p:cNvSpPr txBox="1"/>
              <p:nvPr/>
            </p:nvSpPr>
            <p:spPr>
              <a:xfrm>
                <a:off x="540000" y="3544989"/>
                <a:ext cx="7061357" cy="30519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呈贡区期末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150" name="yt_shape_1015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4989"/>
                <a:ext cx="7061357" cy="3051989"/>
              </a:xfrm>
              <a:prstGeom prst="rect">
                <a:avLst/>
              </a:prstGeom>
              <a:blipFill>
                <a:blip r:embed="rId4"/>
                <a:stretch>
                  <a:fillRect l="-2677" t="-400" r="-1641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295039" title="H_28.801733">
            <a:extLst>
              <a:ext uri="{FF2B5EF4-FFF2-40B4-BE49-F238E27FC236}">
                <a16:creationId xmlns:a16="http://schemas.microsoft.com/office/drawing/2014/main" id="{C1902A6F-26BB-E1EE-5B26-405D8F912F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473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71BF19-F737-47B2-CBA8-E775919818DD}"/>
              </a:ext>
            </a:extLst>
          </p:cNvPr>
          <p:cNvSpPr txBox="1"/>
          <p:nvPr/>
        </p:nvSpPr>
        <p:spPr>
          <a:xfrm>
            <a:off x="5860189" y="19749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B26BB7-EB48-339B-488A-BCA5E2EA5379}"/>
              </a:ext>
            </a:extLst>
          </p:cNvPr>
          <p:cNvSpPr txBox="1"/>
          <p:nvPr/>
        </p:nvSpPr>
        <p:spPr>
          <a:xfrm>
            <a:off x="6452454" y="3498183"/>
            <a:ext cx="1094486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F13895-CFCF-8AFC-59B0-41A9695862B0}"/>
              </a:ext>
            </a:extLst>
          </p:cNvPr>
          <p:cNvSpPr txBox="1"/>
          <p:nvPr/>
        </p:nvSpPr>
        <p:spPr>
          <a:xfrm>
            <a:off x="5149878" y="4506690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88CC794-C83F-9142-B2B0-72DC7C10C0E7}"/>
                  </a:ext>
                </a:extLst>
              </p:cNvPr>
              <p:cNvSpPr txBox="1"/>
              <p:nvPr/>
            </p:nvSpPr>
            <p:spPr>
              <a:xfrm>
                <a:off x="3031328" y="5082508"/>
                <a:ext cx="61347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6" name="文本框 5" descr="{'rangeId': 10, 'hasSerialNum': 1, 'mathAnswerShape': 1}">
                <a:extLst>
                  <a:ext uri="{FF2B5EF4-FFF2-40B4-BE49-F238E27FC236}">
                    <a16:creationId xmlns:a16="http://schemas.microsoft.com/office/drawing/2014/main" id="{F88CC794-C83F-9142-B2B0-72DC7C10C0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1328" y="5082508"/>
                <a:ext cx="613474" cy="10611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987EEE9-7DF4-6658-AA96-E8DCC66FB911}"/>
              </a:ext>
            </a:extLst>
          </p:cNvPr>
          <p:cNvCxnSpPr/>
          <p:nvPr/>
        </p:nvCxnSpPr>
        <p:spPr>
          <a:xfrm>
            <a:off x="2816539" y="605005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E16ED42-A69F-5106-271C-AB107D9D7E4A}"/>
              </a:ext>
            </a:extLst>
          </p:cNvPr>
          <p:cNvSpPr txBox="1"/>
          <p:nvPr/>
        </p:nvSpPr>
        <p:spPr>
          <a:xfrm>
            <a:off x="3900262" y="6050058"/>
            <a:ext cx="1477074" cy="5642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540000" y="2060594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代数式的概念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0" name="yt_shape_10160"/>
              <p:cNvSpPr txBox="1"/>
              <p:nvPr/>
            </p:nvSpPr>
            <p:spPr>
              <a:xfrm>
                <a:off x="540000" y="2564904"/>
                <a:ext cx="9316781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下列式子中，哪些是代数式？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①②③④⑦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是代数式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60" name="yt_shape_10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9316781" cy="1590692"/>
              </a:xfrm>
              <a:prstGeom prst="rect">
                <a:avLst/>
              </a:prstGeom>
              <a:blipFill>
                <a:blip r:embed="rId2"/>
                <a:stretch>
                  <a:fillRect l="-2029" t="-3448" r="-982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295152" title="H_28.801733">
            <a:extLst>
              <a:ext uri="{FF2B5EF4-FFF2-40B4-BE49-F238E27FC236}">
                <a16:creationId xmlns:a16="http://schemas.microsoft.com/office/drawing/2014/main" id="{C835E86E-38AE-CACD-38C5-35000DA81A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227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4E808A-BB64-370A-C1E2-1196DB834832}"/>
              </a:ext>
            </a:extLst>
          </p:cNvPr>
          <p:cNvSpPr txBox="1"/>
          <p:nvPr/>
        </p:nvSpPr>
        <p:spPr>
          <a:xfrm>
            <a:off x="449989" y="3669036"/>
            <a:ext cx="3609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①②③④⑦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是代数式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000" y="151281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64" name="yt_image_10164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281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67" name="yt_shape_10167"/>
              <p:cNvSpPr txBox="1"/>
              <p:nvPr/>
            </p:nvSpPr>
            <p:spPr>
              <a:xfrm>
                <a:off x="540000" y="2204679"/>
                <a:ext cx="10222735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在第三象限，则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67" name="yt_shape_1016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679"/>
                <a:ext cx="10222735" cy="475195"/>
              </a:xfrm>
              <a:prstGeom prst="rect">
                <a:avLst/>
              </a:prstGeom>
              <a:blipFill>
                <a:blip r:embed="rId3"/>
                <a:stretch>
                  <a:fillRect l="-1849" t="-2564" r="-835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69" name="yt_table_101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976919"/>
              </p:ext>
            </p:extLst>
          </p:nvPr>
        </p:nvGraphicFramePr>
        <p:xfrm>
          <a:off x="540000" y="2730662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71" name="yt_shape_10171"/>
              <p:cNvSpPr txBox="1"/>
              <p:nvPr/>
            </p:nvSpPr>
            <p:spPr>
              <a:xfrm>
                <a:off x="540119" y="3732216"/>
                <a:ext cx="11111999" cy="9714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昆明市第三中学单元卷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71" name="yt_shape_1017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32216"/>
                <a:ext cx="11111999" cy="971420"/>
              </a:xfrm>
              <a:prstGeom prst="rect">
                <a:avLst/>
              </a:prstGeom>
              <a:blipFill>
                <a:blip r:embed="rId4"/>
                <a:stretch>
                  <a:fillRect l="-1701" t="-625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3" name="yt_table_101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487277"/>
              </p:ext>
            </p:extLst>
          </p:nvPr>
        </p:nvGraphicFramePr>
        <p:xfrm>
          <a:off x="540000" y="4754424"/>
          <a:ext cx="49628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3983493-9A89-CFB2-D3E0-7106A244B19A}"/>
              </a:ext>
            </a:extLst>
          </p:cNvPr>
          <p:cNvSpPr txBox="1"/>
          <p:nvPr/>
        </p:nvSpPr>
        <p:spPr>
          <a:xfrm>
            <a:off x="9743594" y="2157873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8F4C7B-F34D-4180-0E95-F0181BC72B21}"/>
              </a:ext>
            </a:extLst>
          </p:cNvPr>
          <p:cNvSpPr txBox="1"/>
          <p:nvPr/>
        </p:nvSpPr>
        <p:spPr>
          <a:xfrm>
            <a:off x="1059708" y="4223065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119" y="2008958"/>
                <a:ext cx="11111999" cy="1013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在数轴上的位置如图所示，化简｜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75" name="yt_shape_1017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8958"/>
                <a:ext cx="11111999" cy="1013419"/>
              </a:xfrm>
              <a:prstGeom prst="rect">
                <a:avLst/>
              </a:prstGeom>
              <a:blipFill>
                <a:blip r:embed="rId2"/>
                <a:stretch>
                  <a:fillRect l="-1701" t="-1205" b="-17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77" name="yt_image_10177" title="H_36.27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4631" y="3225529"/>
            <a:ext cx="3722736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79" name="yt_shape_10179"/>
              <p:cNvSpPr txBox="1"/>
              <p:nvPr/>
            </p:nvSpPr>
            <p:spPr>
              <a:xfrm>
                <a:off x="540000" y="3736844"/>
                <a:ext cx="5564280" cy="1472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在实数范围内分解因式：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79" name="yt_shape_10179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6844"/>
                <a:ext cx="5564280" cy="1472198"/>
              </a:xfrm>
              <a:prstGeom prst="rect">
                <a:avLst/>
              </a:prstGeom>
              <a:blipFill>
                <a:blip r:embed="rId4"/>
                <a:stretch>
                  <a:fillRect l="-3399" t="-3306" r="-2303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033A8A-F427-B3EE-C373-83E80DB5D41D}"/>
              </a:ext>
            </a:extLst>
          </p:cNvPr>
          <p:cNvSpPr txBox="1"/>
          <p:nvPr/>
        </p:nvSpPr>
        <p:spPr>
          <a:xfrm>
            <a:off x="3027065" y="2495171"/>
            <a:ext cx="637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F8CB9A-C31B-EE66-C792-D88E5F7FF5B0}"/>
                  </a:ext>
                </a:extLst>
              </p:cNvPr>
              <p:cNvSpPr txBox="1"/>
              <p:nvPr/>
            </p:nvSpPr>
            <p:spPr>
              <a:xfrm>
                <a:off x="2515327" y="4084576"/>
                <a:ext cx="33204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87F8CB9A-C31B-EE66-C792-D88E5F7FF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327" y="4084576"/>
                <a:ext cx="3320414" cy="613931"/>
              </a:xfrm>
              <a:prstGeom prst="rect">
                <a:avLst/>
              </a:prstGeom>
              <a:blipFill>
                <a:blip r:embed="rId5"/>
                <a:stretch>
                  <a:fillRect l="-294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86D135-0B6A-F02C-87EA-E91A80E0D361}"/>
                  </a:ext>
                </a:extLst>
              </p:cNvPr>
              <p:cNvSpPr txBox="1"/>
              <p:nvPr/>
            </p:nvSpPr>
            <p:spPr>
              <a:xfrm>
                <a:off x="3475891" y="4685845"/>
                <a:ext cx="20042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FA86D135-0B6A-F02C-87EA-E91A80E0D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891" y="4685845"/>
                <a:ext cx="2004251" cy="555765"/>
              </a:xfrm>
              <a:prstGeom prst="rect">
                <a:avLst/>
              </a:prstGeom>
              <a:blipFill>
                <a:blip r:embed="rId6"/>
                <a:stretch>
                  <a:fillRect l="-455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00F6BE0-E01E-82B0-4082-89FA23BF819E}"/>
              </a:ext>
            </a:extLst>
          </p:cNvPr>
          <p:cNvCxnSpPr/>
          <p:nvPr/>
        </p:nvCxnSpPr>
        <p:spPr>
          <a:xfrm>
            <a:off x="3261102" y="5213854"/>
            <a:ext cx="212902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1364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50</cp:revision>
  <dcterms:created xsi:type="dcterms:W3CDTF">2023-05-05T05:33:04Z</dcterms:created>
  <dcterms:modified xsi:type="dcterms:W3CDTF">2023-11-20T08:07:23Z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