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45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77600"/>
            <a:ext cx="10800000" cy="7028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24400"/>
            <a:ext cx="10800000" cy="4258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1124585"/>
            <a:ext cx="7670165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770" y="1916430"/>
            <a:ext cx="4980940" cy="208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263525" y="4084320"/>
            <a:ext cx="6910070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91770" y="4830445"/>
            <a:ext cx="6910070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510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124585"/>
            <a:ext cx="6910070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479425" y="1916430"/>
            <a:ext cx="700976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479425" y="2564765"/>
            <a:ext cx="431609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auto">
          <a:xfrm>
            <a:off x="4872355" y="2636520"/>
            <a:ext cx="431609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auto">
          <a:xfrm>
            <a:off x="335280" y="3249930"/>
            <a:ext cx="431609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7"/>
            </p:custDataLst>
          </p:nvPr>
        </p:nvSpPr>
        <p:spPr bwMode="auto">
          <a:xfrm>
            <a:off x="191770" y="4004945"/>
            <a:ext cx="889190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8"/>
            </p:custDataLst>
          </p:nvPr>
        </p:nvSpPr>
        <p:spPr bwMode="auto">
          <a:xfrm>
            <a:off x="191770" y="4653280"/>
            <a:ext cx="431609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9"/>
            </p:custDataLst>
          </p:nvPr>
        </p:nvSpPr>
        <p:spPr bwMode="auto">
          <a:xfrm>
            <a:off x="263525" y="5373370"/>
            <a:ext cx="855472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196155"/>
            <a:ext cx="10800000" cy="451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24245" y="4859655"/>
            <a:ext cx="3651250" cy="18084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6425" y="1111885"/>
            <a:ext cx="4140200" cy="147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7705" y="2626995"/>
            <a:ext cx="2176145" cy="40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7070" y="3274695"/>
            <a:ext cx="2126615" cy="40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0885" y="3822065"/>
            <a:ext cx="424815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31215" y="4563110"/>
            <a:ext cx="2457450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11835" y="5089525"/>
            <a:ext cx="787146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  <p:bldP spid="18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9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>
            <p:custDataLst>
              <p:tags r:id="rId2"/>
            </p:custDataLst>
          </p:nvPr>
        </p:nvSpPr>
        <p:spPr bwMode="auto">
          <a:xfrm>
            <a:off x="479425" y="908685"/>
            <a:ext cx="7218680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auto">
          <a:xfrm>
            <a:off x="479425" y="1628775"/>
            <a:ext cx="721868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auto">
          <a:xfrm>
            <a:off x="407670" y="2204720"/>
            <a:ext cx="721868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5"/>
            </p:custDataLst>
          </p:nvPr>
        </p:nvSpPr>
        <p:spPr bwMode="auto">
          <a:xfrm>
            <a:off x="407670" y="2780665"/>
            <a:ext cx="721868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6"/>
            </p:custDataLst>
          </p:nvPr>
        </p:nvSpPr>
        <p:spPr bwMode="auto">
          <a:xfrm>
            <a:off x="263525" y="3378200"/>
            <a:ext cx="721868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7"/>
            </p:custDataLst>
          </p:nvPr>
        </p:nvSpPr>
        <p:spPr bwMode="auto">
          <a:xfrm>
            <a:off x="335280" y="3907155"/>
            <a:ext cx="721868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8"/>
            </p:custDataLst>
          </p:nvPr>
        </p:nvSpPr>
        <p:spPr bwMode="auto">
          <a:xfrm>
            <a:off x="263525" y="4580890"/>
            <a:ext cx="721868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9"/>
            </p:custDataLst>
          </p:nvPr>
        </p:nvSpPr>
        <p:spPr bwMode="auto">
          <a:xfrm>
            <a:off x="335280" y="5000625"/>
            <a:ext cx="721868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10"/>
            </p:custDataLst>
          </p:nvPr>
        </p:nvSpPr>
        <p:spPr bwMode="auto">
          <a:xfrm>
            <a:off x="191770" y="5589270"/>
            <a:ext cx="947293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11"/>
            </p:custDataLst>
          </p:nvPr>
        </p:nvSpPr>
        <p:spPr bwMode="auto">
          <a:xfrm>
            <a:off x="263525" y="6200775"/>
            <a:ext cx="947293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379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4725035"/>
            <a:ext cx="3248025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1052830"/>
            <a:ext cx="5561330" cy="140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586355"/>
            <a:ext cx="534162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368300" y="3356610"/>
            <a:ext cx="534162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839470" y="4004945"/>
            <a:ext cx="534162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335280" y="4725035"/>
            <a:ext cx="788035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368300" y="5487670"/>
            <a:ext cx="534162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07"/>
          <a:stretch>
            <a:fillRect/>
          </a:stretch>
        </p:blipFill>
        <p:spPr>
          <a:xfrm>
            <a:off x="623570" y="1340485"/>
            <a:ext cx="10800080" cy="417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1196340"/>
            <a:ext cx="8622030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auto">
          <a:xfrm>
            <a:off x="479425" y="2060575"/>
            <a:ext cx="86220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auto">
          <a:xfrm>
            <a:off x="335280" y="2780665"/>
            <a:ext cx="86220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5"/>
            </p:custDataLst>
          </p:nvPr>
        </p:nvSpPr>
        <p:spPr bwMode="auto">
          <a:xfrm>
            <a:off x="263525" y="3500755"/>
            <a:ext cx="86220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6"/>
            </p:custDataLst>
          </p:nvPr>
        </p:nvSpPr>
        <p:spPr bwMode="auto">
          <a:xfrm>
            <a:off x="407670" y="4149090"/>
            <a:ext cx="266065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7"/>
            </p:custDataLst>
          </p:nvPr>
        </p:nvSpPr>
        <p:spPr bwMode="auto">
          <a:xfrm>
            <a:off x="3072130" y="4149090"/>
            <a:ext cx="471932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8"/>
            </p:custDataLst>
          </p:nvPr>
        </p:nvSpPr>
        <p:spPr bwMode="auto">
          <a:xfrm>
            <a:off x="407670" y="4869180"/>
            <a:ext cx="8165465" cy="86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64425" y="4029710"/>
            <a:ext cx="3392805" cy="25285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083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980440"/>
            <a:ext cx="5092700" cy="107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168390" y="764540"/>
            <a:ext cx="3886200" cy="210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448300" y="1092835"/>
            <a:ext cx="719455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407670" y="2132965"/>
            <a:ext cx="577596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335280" y="2745105"/>
            <a:ext cx="577596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335280" y="3320415"/>
            <a:ext cx="577596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263525" y="3860800"/>
            <a:ext cx="577596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320040" y="4364990"/>
            <a:ext cx="9304655" cy="175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auto">
          <a:xfrm>
            <a:off x="263525" y="6171565"/>
            <a:ext cx="577596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052645"/>
            <a:ext cx="10800000" cy="544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auto">
          <a:xfrm>
            <a:off x="335280" y="908685"/>
            <a:ext cx="7371715" cy="77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35280" y="1844675"/>
            <a:ext cx="7442835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335280" y="2493010"/>
            <a:ext cx="2842895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3178175" y="2493010"/>
            <a:ext cx="5203825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407670" y="3140710"/>
            <a:ext cx="636905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191770" y="3847465"/>
            <a:ext cx="6369050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auto">
          <a:xfrm>
            <a:off x="263525" y="4615815"/>
            <a:ext cx="636905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9"/>
            </p:custDataLst>
          </p:nvPr>
        </p:nvSpPr>
        <p:spPr bwMode="auto">
          <a:xfrm>
            <a:off x="335280" y="5159375"/>
            <a:ext cx="636905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0"/>
            </p:custDataLst>
          </p:nvPr>
        </p:nvSpPr>
        <p:spPr bwMode="auto">
          <a:xfrm>
            <a:off x="191770" y="5937250"/>
            <a:ext cx="636905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3644900"/>
            <a:ext cx="3586480" cy="29267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4020" y="3789045"/>
            <a:ext cx="3586480" cy="29267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commondata" val="eyJoZGlkIjoiNTEyYTgwZDc2MTVhNmI4ZDExNmVhNDEzMDU1NTQ1MDU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36</cp:revision>
  <dcterms:created xsi:type="dcterms:W3CDTF">2015-09-16T06:52:00Z</dcterms:created>
  <dcterms:modified xsi:type="dcterms:W3CDTF">2023-11-16T09:10:08Z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