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7" r:id="rId5"/>
    <p:sldId id="376" r:id="rId6"/>
    <p:sldId id="375" r:id="rId7"/>
    <p:sldId id="374" r:id="rId8"/>
    <p:sldId id="373" r:id="rId9"/>
    <p:sldId id="372" r:id="rId10"/>
    <p:sldId id="370" r:id="rId11"/>
    <p:sldId id="369" r:id="rId12"/>
    <p:sldId id="368" r:id="rId13"/>
    <p:sldId id="367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9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705" y="3213100"/>
            <a:ext cx="11832590" cy="650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290"/>
            <a:ext cx="10800000" cy="276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4405568"/>
            <a:ext cx="323809" cy="401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500"/>
            <a:ext cx="10800000" cy="281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6954" y="1213279"/>
            <a:ext cx="323809" cy="39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2192" y="2165715"/>
            <a:ext cx="323809" cy="39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3583755"/>
            <a:ext cx="10800000" cy="277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335" y="1052830"/>
            <a:ext cx="8178165" cy="215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770" y="3284855"/>
            <a:ext cx="11737340" cy="2597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700345"/>
            <a:ext cx="10800000" cy="4157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484630"/>
            <a:ext cx="5597525" cy="930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564765"/>
            <a:ext cx="5884545" cy="81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479425" y="3381375"/>
            <a:ext cx="5884545" cy="81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407670" y="4364990"/>
            <a:ext cx="5884545" cy="81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528260"/>
            <a:ext cx="10800000" cy="380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7280" y="4472940"/>
            <a:ext cx="69342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335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03385" y="4944745"/>
            <a:ext cx="56642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8080" y="1925320"/>
            <a:ext cx="63119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45" y="3623310"/>
            <a:ext cx="676910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6485" y="3042285"/>
            <a:ext cx="640080" cy="7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673925"/>
            <a:ext cx="10800000" cy="2902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824195" y="5965661"/>
            <a:ext cx="876190" cy="410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7420" y="5161280"/>
            <a:ext cx="982345" cy="70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DEyNjE4ZmUyZjIyZjU5MDIwNDBjYjJiM2MyZjZjMW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2023-11-16T12:45:42Z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