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402" r:id="rId3"/>
    <p:sldId id="399" r:id="rId4"/>
    <p:sldId id="398" r:id="rId5"/>
    <p:sldId id="403" r:id="rId6"/>
    <p:sldId id="396" r:id="rId7"/>
    <p:sldId id="394" r:id="rId8"/>
    <p:sldId id="393" r:id="rId9"/>
    <p:sldId id="391" r:id="rId10"/>
    <p:sldId id="390" r:id="rId11"/>
    <p:sldId id="389" r:id="rId12"/>
    <p:sldId id="388" r:id="rId13"/>
    <p:sldId id="385" r:id="rId14"/>
    <p:sldId id="384" r:id="rId15"/>
    <p:sldId id="383" r:id="rId16"/>
    <p:sldId id="382" r:id="rId17"/>
    <p:sldId id="381" r:id="rId18"/>
    <p:sldId id="380" r:id="rId19"/>
    <p:sldId id="379" r:id="rId20"/>
    <p:sldId id="378" r:id="rId21"/>
    <p:sldId id="377" r:id="rId22"/>
    <p:sldId id="376" r:id="rId23"/>
    <p:sldId id="374" r:id="rId24"/>
    <p:sldId id="372" r:id="rId25"/>
    <p:sldId id="371" r:id="rId26"/>
    <p:sldId id="370" r:id="rId27"/>
    <p:sldId id="369" r:id="rId28"/>
    <p:sldId id="368" r:id="rId29"/>
    <p:sldId id="367" r:id="rId30"/>
    <p:sldId id="366" r:id="rId31"/>
    <p:sldId id="365" r:id="rId32"/>
    <p:sldId id="364" r:id="rId3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60" autoAdjust="0"/>
  </p:normalViewPr>
  <p:slideViewPr>
    <p:cSldViewPr>
      <p:cViewPr varScale="1">
        <p:scale>
          <a:sx n="103" d="100"/>
          <a:sy n="103" d="100"/>
        </p:scale>
        <p:origin x="-168" y="-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xmlns="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xmlns="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2071688"/>
            <a:ext cx="10106025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20FBBD0-0053-CBF2-1CF2-7920555C94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5288" y="972000"/>
            <a:ext cx="10800000" cy="4673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1E8DE09-99E4-B7A3-11EC-4A0BD8AD985B}"/>
              </a:ext>
            </a:extLst>
          </p:cNvPr>
          <p:cNvSpPr/>
          <p:nvPr/>
        </p:nvSpPr>
        <p:spPr bwMode="auto">
          <a:xfrm>
            <a:off x="10512294" y="3357563"/>
            <a:ext cx="428627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26378B65-AFCE-1DCC-2095-E897875CC28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9622" r="11857"/>
          <a:stretch>
            <a:fillRect/>
          </a:stretch>
        </p:blipFill>
        <p:spPr>
          <a:xfrm>
            <a:off x="8083402" y="3500438"/>
            <a:ext cx="1714512" cy="3033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651189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36435E9-53BC-2E44-DBC2-308AE56BC6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413595"/>
            <a:ext cx="10800000" cy="3801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C6D1DBD3-D153-EE0F-EF5D-563765168BF1}"/>
              </a:ext>
            </a:extLst>
          </p:cNvPr>
          <p:cNvSpPr/>
          <p:nvPr/>
        </p:nvSpPr>
        <p:spPr bwMode="auto">
          <a:xfrm>
            <a:off x="9367618" y="2393405"/>
            <a:ext cx="2014793" cy="5484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1F7E7499-37A7-B809-D3D6-BA723CF3CE9C}"/>
              </a:ext>
            </a:extLst>
          </p:cNvPr>
          <p:cNvSpPr/>
          <p:nvPr/>
        </p:nvSpPr>
        <p:spPr bwMode="auto">
          <a:xfrm>
            <a:off x="1329523" y="3370529"/>
            <a:ext cx="866666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8573B37D-3578-7734-9D97-255CD67BFC21}"/>
              </a:ext>
            </a:extLst>
          </p:cNvPr>
          <p:cNvSpPr/>
          <p:nvPr/>
        </p:nvSpPr>
        <p:spPr bwMode="auto">
          <a:xfrm>
            <a:off x="4739047" y="4433719"/>
            <a:ext cx="247619" cy="2858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8222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2A6A178-9257-0285-BDEF-5E0704E3BE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57232"/>
            <a:ext cx="10800000" cy="1934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6F4B8F50-49E9-C5BA-B3C0-AAD7686DD89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3426"/>
          <a:stretch>
            <a:fillRect/>
          </a:stretch>
        </p:blipFill>
        <p:spPr>
          <a:xfrm>
            <a:off x="1309654" y="2742728"/>
            <a:ext cx="10429948" cy="1372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E4742288-ADED-B055-2143-23BFA0582A33}"/>
              </a:ext>
            </a:extLst>
          </p:cNvPr>
          <p:cNvSpPr/>
          <p:nvPr/>
        </p:nvSpPr>
        <p:spPr bwMode="auto">
          <a:xfrm>
            <a:off x="2547749" y="3619846"/>
            <a:ext cx="628571" cy="305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xmlns="" id="{B26BB384-6695-B712-7F9B-43A4F549D0A7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85941"/>
          <a:stretch>
            <a:fillRect/>
          </a:stretch>
        </p:blipFill>
        <p:spPr>
          <a:xfrm>
            <a:off x="5417339" y="3357561"/>
            <a:ext cx="1357322" cy="340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483612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E549DAB-6500-86DA-9333-139B3033F5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36000" y="714356"/>
            <a:ext cx="9720000" cy="4162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5509AC74-BB14-CD8E-2075-020F3C4287C0}"/>
              </a:ext>
            </a:extLst>
          </p:cNvPr>
          <p:cNvSpPr/>
          <p:nvPr/>
        </p:nvSpPr>
        <p:spPr bwMode="auto">
          <a:xfrm>
            <a:off x="2738414" y="4214818"/>
            <a:ext cx="928694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B26BB384-6695-B712-7F9B-43A4F549D0A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1918" r="23102"/>
          <a:stretch>
            <a:fillRect/>
          </a:stretch>
        </p:blipFill>
        <p:spPr>
          <a:xfrm>
            <a:off x="4738678" y="4166076"/>
            <a:ext cx="3429024" cy="2691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87045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259171F-834A-42C8-19E0-261F138DC7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72000"/>
            <a:ext cx="107317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7B9E9D56-9534-F650-6EB0-31563D7F49D3}"/>
              </a:ext>
            </a:extLst>
          </p:cNvPr>
          <p:cNvSpPr/>
          <p:nvPr/>
        </p:nvSpPr>
        <p:spPr bwMode="auto">
          <a:xfrm>
            <a:off x="1166778" y="3571876"/>
            <a:ext cx="5500726" cy="785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xmlns="" id="{F0FD4EDE-BE4F-00A1-8AC9-A3D49C0945D9}"/>
              </a:ext>
            </a:extLst>
          </p:cNvPr>
          <p:cNvSpPr/>
          <p:nvPr/>
        </p:nvSpPr>
        <p:spPr bwMode="auto">
          <a:xfrm>
            <a:off x="1881158" y="4572008"/>
            <a:ext cx="3857652" cy="857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xmlns="" id="{1E13F74C-D8C4-51F8-5283-8F1E72586CF2}"/>
              </a:ext>
            </a:extLst>
          </p:cNvPr>
          <p:cNvSpPr/>
          <p:nvPr/>
        </p:nvSpPr>
        <p:spPr bwMode="auto">
          <a:xfrm>
            <a:off x="1893493" y="5737263"/>
            <a:ext cx="1987368" cy="350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xmlns="" id="{88EF396B-1EB8-B0B8-07D9-DB97A412EB01}"/>
              </a:ext>
            </a:extLst>
          </p:cNvPr>
          <p:cNvSpPr/>
          <p:nvPr/>
        </p:nvSpPr>
        <p:spPr bwMode="auto">
          <a:xfrm>
            <a:off x="1893493" y="6381473"/>
            <a:ext cx="643528" cy="293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96186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16" grpId="0" animBg="1"/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F9ACD6C-6EA6-0D7A-9BDD-210F017FDB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808695"/>
            <a:ext cx="10800000" cy="2977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195DC6AD-2912-BD98-4F99-0402EA0DB3ED}"/>
              </a:ext>
            </a:extLst>
          </p:cNvPr>
          <p:cNvSpPr/>
          <p:nvPr/>
        </p:nvSpPr>
        <p:spPr bwMode="auto">
          <a:xfrm>
            <a:off x="595275" y="2705200"/>
            <a:ext cx="5277106" cy="488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4338DA81-3DF9-8CA1-037A-FA68E9C1D9A4}"/>
              </a:ext>
            </a:extLst>
          </p:cNvPr>
          <p:cNvSpPr/>
          <p:nvPr/>
        </p:nvSpPr>
        <p:spPr bwMode="auto">
          <a:xfrm>
            <a:off x="1300952" y="3507469"/>
            <a:ext cx="3057142" cy="3531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599108AC-B990-9BA1-C2B6-1854CBD89E43}"/>
              </a:ext>
            </a:extLst>
          </p:cNvPr>
          <p:cNvSpPr/>
          <p:nvPr/>
        </p:nvSpPr>
        <p:spPr bwMode="auto">
          <a:xfrm>
            <a:off x="1300952" y="4194614"/>
            <a:ext cx="1609523" cy="3531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09323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E1680F1-D320-370A-66C7-342AA4DE42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059150"/>
            <a:ext cx="10800000" cy="5155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DAB65811-8AC7-839D-AF96-4EC4F412A4F8}"/>
              </a:ext>
            </a:extLst>
          </p:cNvPr>
          <p:cNvSpPr/>
          <p:nvPr/>
        </p:nvSpPr>
        <p:spPr bwMode="auto">
          <a:xfrm>
            <a:off x="1320000" y="3184423"/>
            <a:ext cx="4657142" cy="371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5D904A59-AD5A-D4D4-6119-1B5E13ABB2D1}"/>
              </a:ext>
            </a:extLst>
          </p:cNvPr>
          <p:cNvSpPr/>
          <p:nvPr/>
        </p:nvSpPr>
        <p:spPr bwMode="auto">
          <a:xfrm>
            <a:off x="1238216" y="3801902"/>
            <a:ext cx="9858444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A11C043D-C08E-ECD5-7BD1-3F04BF1CB2F1}"/>
              </a:ext>
            </a:extLst>
          </p:cNvPr>
          <p:cNvSpPr/>
          <p:nvPr/>
        </p:nvSpPr>
        <p:spPr bwMode="auto">
          <a:xfrm>
            <a:off x="1367619" y="4516283"/>
            <a:ext cx="7800215" cy="4026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xmlns="" id="{95F1D516-02BA-681F-ECC0-9666064666EF}"/>
              </a:ext>
            </a:extLst>
          </p:cNvPr>
          <p:cNvSpPr/>
          <p:nvPr/>
        </p:nvSpPr>
        <p:spPr bwMode="auto">
          <a:xfrm>
            <a:off x="1339047" y="5233453"/>
            <a:ext cx="9933333" cy="371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xmlns="" id="{687B06F6-1336-BE02-1165-8DC78DCD3477}"/>
              </a:ext>
            </a:extLst>
          </p:cNvPr>
          <p:cNvSpPr/>
          <p:nvPr/>
        </p:nvSpPr>
        <p:spPr bwMode="auto">
          <a:xfrm>
            <a:off x="1367619" y="5881519"/>
            <a:ext cx="3104761" cy="266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3652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0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16FD9EA-3501-D4DE-D477-BA6880B2BF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426553"/>
            <a:ext cx="10800000" cy="4002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650BEE7-2C15-0FFC-49A6-60F23E295E63}"/>
              </a:ext>
            </a:extLst>
          </p:cNvPr>
          <p:cNvSpPr/>
          <p:nvPr/>
        </p:nvSpPr>
        <p:spPr bwMode="auto">
          <a:xfrm>
            <a:off x="5777142" y="1712460"/>
            <a:ext cx="257142" cy="2954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34F3A92C-E897-9D77-947C-23AD02E71E14}"/>
              </a:ext>
            </a:extLst>
          </p:cNvPr>
          <p:cNvSpPr/>
          <p:nvPr/>
        </p:nvSpPr>
        <p:spPr bwMode="auto">
          <a:xfrm>
            <a:off x="8929523" y="1721991"/>
            <a:ext cx="247619" cy="2859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0E47D02F-6B74-F478-346D-233DD8F72A58}"/>
              </a:ext>
            </a:extLst>
          </p:cNvPr>
          <p:cNvSpPr/>
          <p:nvPr/>
        </p:nvSpPr>
        <p:spPr bwMode="auto">
          <a:xfrm>
            <a:off x="1320000" y="3026297"/>
            <a:ext cx="2704298" cy="3730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1FD82492-1644-5E80-2B74-BAC9B911B9FE}"/>
              </a:ext>
            </a:extLst>
          </p:cNvPr>
          <p:cNvSpPr/>
          <p:nvPr/>
        </p:nvSpPr>
        <p:spPr bwMode="auto">
          <a:xfrm>
            <a:off x="1367619" y="3666165"/>
            <a:ext cx="3171428" cy="3049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68E83F31-AEB1-C550-6B16-ED7C9202C78C}"/>
              </a:ext>
            </a:extLst>
          </p:cNvPr>
          <p:cNvSpPr/>
          <p:nvPr/>
        </p:nvSpPr>
        <p:spPr bwMode="auto">
          <a:xfrm>
            <a:off x="1367619" y="4314223"/>
            <a:ext cx="10086231" cy="4980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xmlns="" id="{16012BAB-BA01-659D-19DC-C3A678606AA0}"/>
              </a:ext>
            </a:extLst>
          </p:cNvPr>
          <p:cNvSpPr/>
          <p:nvPr/>
        </p:nvSpPr>
        <p:spPr bwMode="auto">
          <a:xfrm>
            <a:off x="1367619" y="4971812"/>
            <a:ext cx="2952380" cy="2668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57950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4CDAE73-1CCA-0882-5748-7EE34A39C3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6000" y="785794"/>
            <a:ext cx="10080000" cy="3582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38612" y="4429132"/>
            <a:ext cx="3643338" cy="23889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832500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108E51C-D3E2-1E36-9D94-13EEF105C0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285860"/>
            <a:ext cx="10800000" cy="4570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4BD6619-83D7-978A-4632-79AC21FFF637}"/>
              </a:ext>
            </a:extLst>
          </p:cNvPr>
          <p:cNvSpPr/>
          <p:nvPr/>
        </p:nvSpPr>
        <p:spPr bwMode="auto">
          <a:xfrm>
            <a:off x="681904" y="1400352"/>
            <a:ext cx="5952380" cy="314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A82E16FD-B2B9-906F-6B22-45E9DE256D37}"/>
              </a:ext>
            </a:extLst>
          </p:cNvPr>
          <p:cNvSpPr/>
          <p:nvPr/>
        </p:nvSpPr>
        <p:spPr bwMode="auto">
          <a:xfrm>
            <a:off x="681904" y="1991898"/>
            <a:ext cx="3876190" cy="314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CD85E3A6-6DE8-9C21-77D7-952D0E3E0010}"/>
              </a:ext>
            </a:extLst>
          </p:cNvPr>
          <p:cNvSpPr/>
          <p:nvPr/>
        </p:nvSpPr>
        <p:spPr bwMode="auto">
          <a:xfrm>
            <a:off x="681904" y="2528414"/>
            <a:ext cx="5914162" cy="500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xmlns="" id="{9ABBEDEC-24E0-1CB6-6848-4F1047BE7F16}"/>
              </a:ext>
            </a:extLst>
          </p:cNvPr>
          <p:cNvSpPr/>
          <p:nvPr/>
        </p:nvSpPr>
        <p:spPr bwMode="auto">
          <a:xfrm>
            <a:off x="681904" y="3242794"/>
            <a:ext cx="6128476" cy="71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xmlns="" id="{BFFF2C39-E445-93D5-0861-F6F786ECBF25}"/>
              </a:ext>
            </a:extLst>
          </p:cNvPr>
          <p:cNvSpPr/>
          <p:nvPr/>
        </p:nvSpPr>
        <p:spPr bwMode="auto">
          <a:xfrm>
            <a:off x="805714" y="4262671"/>
            <a:ext cx="2885714" cy="305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xmlns="" id="{3D93F4A2-4981-E8B2-34DD-BB7879BB0737}"/>
              </a:ext>
            </a:extLst>
          </p:cNvPr>
          <p:cNvSpPr/>
          <p:nvPr/>
        </p:nvSpPr>
        <p:spPr bwMode="auto">
          <a:xfrm>
            <a:off x="681904" y="4844676"/>
            <a:ext cx="3304761" cy="314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xmlns="" id="{2E066B12-83F2-2D4D-4FAF-9B90AFD16D05}"/>
              </a:ext>
            </a:extLst>
          </p:cNvPr>
          <p:cNvSpPr/>
          <p:nvPr/>
        </p:nvSpPr>
        <p:spPr bwMode="auto">
          <a:xfrm>
            <a:off x="681904" y="5407599"/>
            <a:ext cx="3733333" cy="3339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06087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0" grpId="0" animBg="1"/>
      <p:bldP spid="14" grpId="0" animBg="1"/>
      <p:bldP spid="15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C9F3DF5-59EC-3766-BDC1-B30CCE6FE7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277703"/>
            <a:ext cx="10800000" cy="579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A4757D1A-B5DD-AA4E-7D2E-8CFDEF41387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2171987"/>
            <a:ext cx="10800000" cy="2971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F4D2D6E3-E5F6-A11C-9DAA-EA598505AC0B}"/>
              </a:ext>
            </a:extLst>
          </p:cNvPr>
          <p:cNvSpPr/>
          <p:nvPr/>
        </p:nvSpPr>
        <p:spPr bwMode="auto">
          <a:xfrm>
            <a:off x="10481946" y="2206974"/>
            <a:ext cx="451671" cy="535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0DE43D4F-2807-9DC7-3B02-5E4525E03D13}"/>
              </a:ext>
            </a:extLst>
          </p:cNvPr>
          <p:cNvSpPr/>
          <p:nvPr/>
        </p:nvSpPr>
        <p:spPr bwMode="auto">
          <a:xfrm>
            <a:off x="10453718" y="3714753"/>
            <a:ext cx="500065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47120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17F88A0-EE9D-38D8-DA46-D8478D578A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28670"/>
            <a:ext cx="10800000" cy="5186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4105736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BC62992-2D3C-DC24-E987-690C17F5F1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266126"/>
            <a:ext cx="10800000" cy="4234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2E51A494-A70B-0604-4C2C-E68B35FB2EE3}"/>
              </a:ext>
            </a:extLst>
          </p:cNvPr>
          <p:cNvSpPr/>
          <p:nvPr/>
        </p:nvSpPr>
        <p:spPr bwMode="auto">
          <a:xfrm>
            <a:off x="4700952" y="2191247"/>
            <a:ext cx="276190" cy="286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A359991C-03F8-2BB0-44C8-117F8E0977F7}"/>
              </a:ext>
            </a:extLst>
          </p:cNvPr>
          <p:cNvSpPr/>
          <p:nvPr/>
        </p:nvSpPr>
        <p:spPr bwMode="auto">
          <a:xfrm>
            <a:off x="7843809" y="2124486"/>
            <a:ext cx="1276190" cy="4005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95462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1E24527-5DD7-C2EF-62EF-8928A8B90C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95340" y="714356"/>
            <a:ext cx="10080000" cy="18337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02A3F51-FF5B-BB82-D6C2-BBD1A4548C09}"/>
              </a:ext>
            </a:extLst>
          </p:cNvPr>
          <p:cNvSpPr/>
          <p:nvPr/>
        </p:nvSpPr>
        <p:spPr bwMode="auto">
          <a:xfrm>
            <a:off x="952464" y="785794"/>
            <a:ext cx="2928958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xmlns="" id="{CB4664E0-AD41-0068-3E0B-3C7D0C32794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95340" y="2571744"/>
            <a:ext cx="10080000" cy="4214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A02A3F51-FF5B-BB82-D6C2-BBD1A4548C09}"/>
              </a:ext>
            </a:extLst>
          </p:cNvPr>
          <p:cNvSpPr/>
          <p:nvPr/>
        </p:nvSpPr>
        <p:spPr bwMode="auto">
          <a:xfrm>
            <a:off x="1023902" y="1428736"/>
            <a:ext cx="2928958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A02A3F51-FF5B-BB82-D6C2-BBD1A4548C09}"/>
              </a:ext>
            </a:extLst>
          </p:cNvPr>
          <p:cNvSpPr/>
          <p:nvPr/>
        </p:nvSpPr>
        <p:spPr bwMode="auto">
          <a:xfrm>
            <a:off x="1095340" y="2000240"/>
            <a:ext cx="7715304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xmlns="" id="{A02A3F51-FF5B-BB82-D6C2-BBD1A4548C09}"/>
              </a:ext>
            </a:extLst>
          </p:cNvPr>
          <p:cNvSpPr/>
          <p:nvPr/>
        </p:nvSpPr>
        <p:spPr bwMode="auto">
          <a:xfrm>
            <a:off x="1023902" y="2571744"/>
            <a:ext cx="6072230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xmlns="" id="{A02A3F51-FF5B-BB82-D6C2-BBD1A4548C09}"/>
              </a:ext>
            </a:extLst>
          </p:cNvPr>
          <p:cNvSpPr/>
          <p:nvPr/>
        </p:nvSpPr>
        <p:spPr bwMode="auto">
          <a:xfrm>
            <a:off x="952464" y="3214686"/>
            <a:ext cx="4857784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xmlns="" id="{A02A3F51-FF5B-BB82-D6C2-BBD1A4548C09}"/>
              </a:ext>
            </a:extLst>
          </p:cNvPr>
          <p:cNvSpPr/>
          <p:nvPr/>
        </p:nvSpPr>
        <p:spPr bwMode="auto">
          <a:xfrm>
            <a:off x="881026" y="3857628"/>
            <a:ext cx="2928958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xmlns="" id="{A02A3F51-FF5B-BB82-D6C2-BBD1A4548C09}"/>
              </a:ext>
            </a:extLst>
          </p:cNvPr>
          <p:cNvSpPr/>
          <p:nvPr/>
        </p:nvSpPr>
        <p:spPr bwMode="auto">
          <a:xfrm>
            <a:off x="1023902" y="4500570"/>
            <a:ext cx="5929354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xmlns="" id="{A02A3F51-FF5B-BB82-D6C2-BBD1A4548C09}"/>
              </a:ext>
            </a:extLst>
          </p:cNvPr>
          <p:cNvSpPr/>
          <p:nvPr/>
        </p:nvSpPr>
        <p:spPr bwMode="auto">
          <a:xfrm>
            <a:off x="1095340" y="5143512"/>
            <a:ext cx="6715172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xmlns="" id="{A02A3F51-FF5B-BB82-D6C2-BBD1A4548C09}"/>
              </a:ext>
            </a:extLst>
          </p:cNvPr>
          <p:cNvSpPr/>
          <p:nvPr/>
        </p:nvSpPr>
        <p:spPr bwMode="auto">
          <a:xfrm>
            <a:off x="1095340" y="5786454"/>
            <a:ext cx="2928958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xmlns="" id="{A02A3F51-FF5B-BB82-D6C2-BBD1A4548C09}"/>
              </a:ext>
            </a:extLst>
          </p:cNvPr>
          <p:cNvSpPr/>
          <p:nvPr/>
        </p:nvSpPr>
        <p:spPr bwMode="auto">
          <a:xfrm>
            <a:off x="952464" y="6357958"/>
            <a:ext cx="4857784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30172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0241020-35D7-8E96-147F-70CEE4E881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5090" y="857232"/>
            <a:ext cx="9360000" cy="2829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82016" y="4286256"/>
            <a:ext cx="3324225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E3891AF9-89F9-8941-D737-E778F07A0440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38216" y="3714752"/>
            <a:ext cx="9360000" cy="1708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779501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379A3C8-8D5C-7377-C556-D337F02823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87687" y="857232"/>
            <a:ext cx="97375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4AC8840E-84FE-A40D-4E5C-5F4F384DBF2C}"/>
              </a:ext>
            </a:extLst>
          </p:cNvPr>
          <p:cNvSpPr/>
          <p:nvPr/>
        </p:nvSpPr>
        <p:spPr bwMode="auto">
          <a:xfrm>
            <a:off x="1253339" y="977590"/>
            <a:ext cx="4695968" cy="292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C0FE1327-A4BB-BDDB-F48F-1EE463F88F05}"/>
              </a:ext>
            </a:extLst>
          </p:cNvPr>
          <p:cNvSpPr/>
          <p:nvPr/>
        </p:nvSpPr>
        <p:spPr bwMode="auto">
          <a:xfrm>
            <a:off x="1253339" y="1510605"/>
            <a:ext cx="4946049" cy="275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74738966-A6B0-0C26-C946-CF6D1E9BD888}"/>
              </a:ext>
            </a:extLst>
          </p:cNvPr>
          <p:cNvSpPr/>
          <p:nvPr/>
        </p:nvSpPr>
        <p:spPr bwMode="auto">
          <a:xfrm>
            <a:off x="1253339" y="2035023"/>
            <a:ext cx="2859435" cy="275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xmlns="" id="{5725A0F0-7FB1-0090-EF17-7A1A8B8CB1A7}"/>
              </a:ext>
            </a:extLst>
          </p:cNvPr>
          <p:cNvSpPr/>
          <p:nvPr/>
        </p:nvSpPr>
        <p:spPr bwMode="auto">
          <a:xfrm>
            <a:off x="1253339" y="2559440"/>
            <a:ext cx="5942129" cy="300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xmlns="" id="{2892EB21-CED2-CD6D-D437-94E5FFADF5F8}"/>
              </a:ext>
            </a:extLst>
          </p:cNvPr>
          <p:cNvSpPr/>
          <p:nvPr/>
        </p:nvSpPr>
        <p:spPr bwMode="auto">
          <a:xfrm>
            <a:off x="1253339" y="3101052"/>
            <a:ext cx="1124882" cy="2837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xmlns="" id="{A1285BE1-2213-7CCF-F1A7-88615D37628D}"/>
              </a:ext>
            </a:extLst>
          </p:cNvPr>
          <p:cNvSpPr/>
          <p:nvPr/>
        </p:nvSpPr>
        <p:spPr bwMode="auto">
          <a:xfrm>
            <a:off x="1253339" y="3634067"/>
            <a:ext cx="9125124" cy="2837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xmlns="" id="{CE0AEF75-F1C3-BC50-E6DA-B4618125614A}"/>
              </a:ext>
            </a:extLst>
          </p:cNvPr>
          <p:cNvSpPr/>
          <p:nvPr/>
        </p:nvSpPr>
        <p:spPr bwMode="auto">
          <a:xfrm>
            <a:off x="1253339" y="4167082"/>
            <a:ext cx="4267685" cy="2837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xmlns="" id="{54AC607E-9A88-1571-B066-D304BBAC569F}"/>
              </a:ext>
            </a:extLst>
          </p:cNvPr>
          <p:cNvSpPr/>
          <p:nvPr/>
        </p:nvSpPr>
        <p:spPr bwMode="auto">
          <a:xfrm>
            <a:off x="1253339" y="4691500"/>
            <a:ext cx="4695968" cy="2837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xmlns="" id="{8AB405A9-ED9D-CFE7-8AA9-360FBB81F3AA}"/>
              </a:ext>
            </a:extLst>
          </p:cNvPr>
          <p:cNvSpPr/>
          <p:nvPr/>
        </p:nvSpPr>
        <p:spPr bwMode="auto">
          <a:xfrm>
            <a:off x="1253339" y="5224515"/>
            <a:ext cx="5838976" cy="275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xmlns="" id="{25E4F2A7-A858-95F9-73F8-1B5480ACF9C6}"/>
              </a:ext>
            </a:extLst>
          </p:cNvPr>
          <p:cNvSpPr/>
          <p:nvPr/>
        </p:nvSpPr>
        <p:spPr bwMode="auto">
          <a:xfrm>
            <a:off x="1253339" y="5757530"/>
            <a:ext cx="2412916" cy="2837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xmlns="" id="{B5BBF513-5BD4-C37D-EAD5-86B3D9D7ED1F}"/>
              </a:ext>
            </a:extLst>
          </p:cNvPr>
          <p:cNvSpPr/>
          <p:nvPr/>
        </p:nvSpPr>
        <p:spPr bwMode="auto">
          <a:xfrm>
            <a:off x="1253339" y="6281948"/>
            <a:ext cx="5057679" cy="300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xmlns="" id="{4AC8840E-84FE-A40D-4E5C-5F4F384DBF2C}"/>
              </a:ext>
            </a:extLst>
          </p:cNvPr>
          <p:cNvSpPr/>
          <p:nvPr/>
        </p:nvSpPr>
        <p:spPr bwMode="auto">
          <a:xfrm>
            <a:off x="5949307" y="950232"/>
            <a:ext cx="1357322" cy="292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76926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7" grpId="0" animBg="1"/>
      <p:bldP spid="19" grpId="0" animBg="1"/>
      <p:bldP spid="20" grpId="0" animBg="1"/>
      <p:bldP spid="2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08D1652-9ED6-D25F-0DDF-A413B0BFF3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791495"/>
            <a:ext cx="10800000" cy="3923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17141" y="4701943"/>
            <a:ext cx="4321999" cy="194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679348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7D7AB10-A0EC-315E-F4A5-20C5D4DC5E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302255"/>
            <a:ext cx="10800000" cy="3484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718182BE-42EA-F92C-3877-591E74E00940}"/>
              </a:ext>
            </a:extLst>
          </p:cNvPr>
          <p:cNvSpPr/>
          <p:nvPr/>
        </p:nvSpPr>
        <p:spPr bwMode="auto">
          <a:xfrm>
            <a:off x="681904" y="1435890"/>
            <a:ext cx="5047619" cy="3436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D2A31AA6-90D6-D5A4-EF35-78EFBE402C75}"/>
              </a:ext>
            </a:extLst>
          </p:cNvPr>
          <p:cNvSpPr/>
          <p:nvPr/>
        </p:nvSpPr>
        <p:spPr bwMode="auto">
          <a:xfrm>
            <a:off x="738151" y="2027704"/>
            <a:ext cx="5048516" cy="3436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9F7F3C72-4EFD-0AE1-E4CB-A1934C09F5DF}"/>
              </a:ext>
            </a:extLst>
          </p:cNvPr>
          <p:cNvSpPr/>
          <p:nvPr/>
        </p:nvSpPr>
        <p:spPr bwMode="auto">
          <a:xfrm>
            <a:off x="681904" y="2619518"/>
            <a:ext cx="4885714" cy="334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EA55A028-170A-EC9E-B83C-80CC077BD6E8}"/>
              </a:ext>
            </a:extLst>
          </p:cNvPr>
          <p:cNvSpPr/>
          <p:nvPr/>
        </p:nvSpPr>
        <p:spPr bwMode="auto">
          <a:xfrm>
            <a:off x="824761" y="3220878"/>
            <a:ext cx="2371428" cy="3054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C3F08923-1437-F270-47BC-3B7D9EA8D880}"/>
              </a:ext>
            </a:extLst>
          </p:cNvPr>
          <p:cNvSpPr/>
          <p:nvPr/>
        </p:nvSpPr>
        <p:spPr bwMode="auto">
          <a:xfrm>
            <a:off x="824761" y="3860419"/>
            <a:ext cx="2133333" cy="267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xmlns="" id="{32F85281-BA2F-ECFF-2BCC-653E68809E27}"/>
              </a:ext>
            </a:extLst>
          </p:cNvPr>
          <p:cNvSpPr/>
          <p:nvPr/>
        </p:nvSpPr>
        <p:spPr bwMode="auto">
          <a:xfrm>
            <a:off x="824761" y="4423597"/>
            <a:ext cx="4466666" cy="334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63472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02509FD-05F0-F005-D61E-0472CFD17D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601992"/>
            <a:ext cx="10800000" cy="3398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4AD6649-6220-ED06-3E38-1042912536F6}"/>
              </a:ext>
            </a:extLst>
          </p:cNvPr>
          <p:cNvSpPr/>
          <p:nvPr/>
        </p:nvSpPr>
        <p:spPr bwMode="auto">
          <a:xfrm>
            <a:off x="681904" y="1571638"/>
            <a:ext cx="8128740" cy="4156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7F369689-376A-F368-6080-273008D73CE3}"/>
              </a:ext>
            </a:extLst>
          </p:cNvPr>
          <p:cNvSpPr/>
          <p:nvPr/>
        </p:nvSpPr>
        <p:spPr bwMode="auto">
          <a:xfrm>
            <a:off x="681904" y="2251171"/>
            <a:ext cx="5056906" cy="33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46C93A40-01C3-0C33-89B0-E2E0095DB6E6}"/>
              </a:ext>
            </a:extLst>
          </p:cNvPr>
          <p:cNvSpPr/>
          <p:nvPr/>
        </p:nvSpPr>
        <p:spPr bwMode="auto">
          <a:xfrm>
            <a:off x="681904" y="2881256"/>
            <a:ext cx="4771428" cy="3150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xmlns="" id="{6E84E9DC-85C7-E3E0-8346-819C74C12593}"/>
              </a:ext>
            </a:extLst>
          </p:cNvPr>
          <p:cNvSpPr/>
          <p:nvPr/>
        </p:nvSpPr>
        <p:spPr bwMode="auto">
          <a:xfrm>
            <a:off x="681904" y="3416050"/>
            <a:ext cx="9628938" cy="857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xmlns="" id="{6BDD71B7-3ED1-722D-CE66-1E59681112AD}"/>
              </a:ext>
            </a:extLst>
          </p:cNvPr>
          <p:cNvSpPr/>
          <p:nvPr/>
        </p:nvSpPr>
        <p:spPr bwMode="auto">
          <a:xfrm>
            <a:off x="681904" y="4427830"/>
            <a:ext cx="2142857" cy="3054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35985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1" grpId="0" animBg="1"/>
      <p:bldP spid="1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854E9CB-66C2-F5F2-B6F8-C7B2A7C47C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1142984"/>
            <a:ext cx="10800000" cy="3801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159784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B72925A-71F9-6792-3BD3-30BDB4735C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57232"/>
            <a:ext cx="107317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56E1CF2-896B-A2B2-3DBE-5AF0608FEC52}"/>
              </a:ext>
            </a:extLst>
          </p:cNvPr>
          <p:cNvSpPr/>
          <p:nvPr/>
        </p:nvSpPr>
        <p:spPr bwMode="auto">
          <a:xfrm>
            <a:off x="9453587" y="980388"/>
            <a:ext cx="571504" cy="833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58ECC54F-AB0C-E67E-BE60-3304B3E9D8A4}"/>
              </a:ext>
            </a:extLst>
          </p:cNvPr>
          <p:cNvSpPr/>
          <p:nvPr/>
        </p:nvSpPr>
        <p:spPr bwMode="auto">
          <a:xfrm>
            <a:off x="3956571" y="2382495"/>
            <a:ext cx="1334375" cy="3978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xmlns="" id="{311F068B-B46D-F10A-D7F3-E85E10D51103}"/>
              </a:ext>
            </a:extLst>
          </p:cNvPr>
          <p:cNvSpPr/>
          <p:nvPr/>
        </p:nvSpPr>
        <p:spPr bwMode="auto">
          <a:xfrm>
            <a:off x="738150" y="4600116"/>
            <a:ext cx="7429552" cy="10001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xmlns="" id="{311F068B-B46D-F10A-D7F3-E85E10D51103}"/>
              </a:ext>
            </a:extLst>
          </p:cNvPr>
          <p:cNvSpPr/>
          <p:nvPr/>
        </p:nvSpPr>
        <p:spPr bwMode="auto">
          <a:xfrm>
            <a:off x="1952596" y="5743124"/>
            <a:ext cx="4214842" cy="857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72387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1" grpId="0" animBg="1"/>
      <p:bldP spid="2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DDE734B-321D-AD55-ABD5-B5D07D3158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72000"/>
            <a:ext cx="104781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7C20125-0909-FB42-2293-47C87350E068}"/>
              </a:ext>
            </a:extLst>
          </p:cNvPr>
          <p:cNvSpPr/>
          <p:nvPr/>
        </p:nvSpPr>
        <p:spPr bwMode="auto">
          <a:xfrm>
            <a:off x="10129288" y="957675"/>
            <a:ext cx="562573" cy="516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56E96616-2969-E1B9-007D-527887B5FBED}"/>
              </a:ext>
            </a:extLst>
          </p:cNvPr>
          <p:cNvSpPr/>
          <p:nvPr/>
        </p:nvSpPr>
        <p:spPr bwMode="auto">
          <a:xfrm>
            <a:off x="10170706" y="2747874"/>
            <a:ext cx="484437" cy="5334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A66AE704-EB7E-4ED3-1347-7B2898679E25}"/>
              </a:ext>
            </a:extLst>
          </p:cNvPr>
          <p:cNvSpPr/>
          <p:nvPr/>
        </p:nvSpPr>
        <p:spPr bwMode="auto">
          <a:xfrm>
            <a:off x="10167966" y="5500702"/>
            <a:ext cx="500065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60368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4393B4D-5433-3A6B-4C18-1A0817CD40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712" y="857232"/>
            <a:ext cx="10800000" cy="3935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1994" y="4143379"/>
            <a:ext cx="4598848" cy="2539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982679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D106B7D-7327-E14B-A445-768A2C58ED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57232"/>
            <a:ext cx="10800000" cy="3355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98664061-4E96-0F15-A864-EAFFB0B32077}"/>
              </a:ext>
            </a:extLst>
          </p:cNvPr>
          <p:cNvSpPr/>
          <p:nvPr/>
        </p:nvSpPr>
        <p:spPr bwMode="auto">
          <a:xfrm>
            <a:off x="6320000" y="1047909"/>
            <a:ext cx="647619" cy="305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38546" y="4214818"/>
            <a:ext cx="4714908" cy="2603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180060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BD4B142-C2F6-18CF-1382-03673DEBA5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289318"/>
            <a:ext cx="10800000" cy="34169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46BE7694-4732-66F5-42CE-63EBBE454755}"/>
              </a:ext>
            </a:extLst>
          </p:cNvPr>
          <p:cNvSpPr/>
          <p:nvPr/>
        </p:nvSpPr>
        <p:spPr bwMode="auto">
          <a:xfrm>
            <a:off x="681904" y="1432486"/>
            <a:ext cx="4314285" cy="314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EFF1FC5A-C654-FFF3-8852-08F4A7A6F3A5}"/>
              </a:ext>
            </a:extLst>
          </p:cNvPr>
          <p:cNvSpPr/>
          <p:nvPr/>
        </p:nvSpPr>
        <p:spPr bwMode="auto">
          <a:xfrm>
            <a:off x="681904" y="2005159"/>
            <a:ext cx="933333" cy="324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787E70C5-3BAC-C274-105F-F2A17BF3CF76}"/>
              </a:ext>
            </a:extLst>
          </p:cNvPr>
          <p:cNvSpPr/>
          <p:nvPr/>
        </p:nvSpPr>
        <p:spPr bwMode="auto">
          <a:xfrm>
            <a:off x="681904" y="2606465"/>
            <a:ext cx="4304761" cy="305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AB29DCB3-A841-5B66-29E9-E21916B1F166}"/>
              </a:ext>
            </a:extLst>
          </p:cNvPr>
          <p:cNvSpPr/>
          <p:nvPr/>
        </p:nvSpPr>
        <p:spPr bwMode="auto">
          <a:xfrm>
            <a:off x="681904" y="3188683"/>
            <a:ext cx="4380952" cy="2672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xmlns="" id="{4EC65754-F2B6-4FC0-6C91-9144BC26809E}"/>
              </a:ext>
            </a:extLst>
          </p:cNvPr>
          <p:cNvSpPr/>
          <p:nvPr/>
        </p:nvSpPr>
        <p:spPr bwMode="auto">
          <a:xfrm>
            <a:off x="681904" y="3761356"/>
            <a:ext cx="2495238" cy="2672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/>
          <a:srcRect r="2381"/>
          <a:stretch>
            <a:fillRect/>
          </a:stretch>
        </p:blipFill>
        <p:spPr bwMode="auto">
          <a:xfrm>
            <a:off x="7881950" y="1245988"/>
            <a:ext cx="2928958" cy="3468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265894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E39CED8-C3C4-3CA8-B254-88A7E8937E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0946"/>
          <a:stretch>
            <a:fillRect/>
          </a:stretch>
        </p:blipFill>
        <p:spPr>
          <a:xfrm>
            <a:off x="720000" y="1686380"/>
            <a:ext cx="10800000" cy="2814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FC96530-CBF7-337D-9534-AAC696A70EC4}"/>
              </a:ext>
            </a:extLst>
          </p:cNvPr>
          <p:cNvSpPr/>
          <p:nvPr/>
        </p:nvSpPr>
        <p:spPr bwMode="auto">
          <a:xfrm>
            <a:off x="10520000" y="2696649"/>
            <a:ext cx="333333" cy="2954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99912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E39CED8-C3C4-3CA8-B254-88A7E8937E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0553"/>
          <a:stretch>
            <a:fillRect/>
          </a:stretch>
        </p:blipFill>
        <p:spPr>
          <a:xfrm>
            <a:off x="666712" y="1071546"/>
            <a:ext cx="10800000" cy="1879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xmlns="" id="{C008D664-8EEF-1203-34CF-B199FC94ED56}"/>
              </a:ext>
            </a:extLst>
          </p:cNvPr>
          <p:cNvSpPr/>
          <p:nvPr/>
        </p:nvSpPr>
        <p:spPr bwMode="auto">
          <a:xfrm>
            <a:off x="10382280" y="1714488"/>
            <a:ext cx="500066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96095" y="3143248"/>
            <a:ext cx="2999810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E5233B7-D340-51B0-045A-9A776BDD84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712" y="1067444"/>
            <a:ext cx="10800000" cy="1232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9AC4F2B6-8859-1002-C2B5-D5D40550713B}"/>
              </a:ext>
            </a:extLst>
          </p:cNvPr>
          <p:cNvSpPr/>
          <p:nvPr/>
        </p:nvSpPr>
        <p:spPr bwMode="auto">
          <a:xfrm>
            <a:off x="10382280" y="1809932"/>
            <a:ext cx="500066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94346EDC-B069-E679-6B2C-7483AFEFC12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9272" t="16464" r="31701"/>
          <a:stretch>
            <a:fillRect/>
          </a:stretch>
        </p:blipFill>
        <p:spPr>
          <a:xfrm>
            <a:off x="3988579" y="3238692"/>
            <a:ext cx="4214842" cy="3262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xmlns="" id="{CDCC6159-58FF-B3B0-5672-728B47E34CF4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3916" y="2452874"/>
            <a:ext cx="10800000" cy="744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461626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B02D593-946F-6E29-4CCF-EE73CC10FD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785794"/>
            <a:ext cx="10800000" cy="3203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52B04D5C-04F6-9520-C64E-C20ABA9B4EA2}"/>
              </a:ext>
            </a:extLst>
          </p:cNvPr>
          <p:cNvSpPr/>
          <p:nvPr/>
        </p:nvSpPr>
        <p:spPr bwMode="auto">
          <a:xfrm>
            <a:off x="10520000" y="2902318"/>
            <a:ext cx="433784" cy="383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94346EDC-B069-E679-6B2C-7483AFEFC12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8299" t="22450" r="4581"/>
          <a:stretch>
            <a:fillRect/>
          </a:stretch>
        </p:blipFill>
        <p:spPr>
          <a:xfrm>
            <a:off x="4756408" y="4000528"/>
            <a:ext cx="2625476" cy="2714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233810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209125E-D122-4D5C-DD0E-7F7DE70279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57232"/>
            <a:ext cx="10800000" cy="3166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531D3EB-72DD-0857-1E85-0B21C9D98F0A}"/>
              </a:ext>
            </a:extLst>
          </p:cNvPr>
          <p:cNvSpPr/>
          <p:nvPr/>
        </p:nvSpPr>
        <p:spPr bwMode="auto">
          <a:xfrm>
            <a:off x="10453718" y="2928935"/>
            <a:ext cx="500065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26378B65-AFCE-1DCC-2095-E897875CC28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67420"/>
          <a:stretch>
            <a:fillRect/>
          </a:stretch>
        </p:blipFill>
        <p:spPr>
          <a:xfrm>
            <a:off x="4810116" y="4109408"/>
            <a:ext cx="2545741" cy="2560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272456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A2325EB-48DB-06F6-C082-6DEF9D8408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57232"/>
            <a:ext cx="10800000" cy="2757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C42DC894-4DF3-2E4D-4DF5-9462A6BE4EEE}"/>
              </a:ext>
            </a:extLst>
          </p:cNvPr>
          <p:cNvSpPr/>
          <p:nvPr/>
        </p:nvSpPr>
        <p:spPr bwMode="auto">
          <a:xfrm>
            <a:off x="10453719" y="2214555"/>
            <a:ext cx="500066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26378B65-AFCE-1DCC-2095-E897875CC28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549" r="34347"/>
          <a:stretch>
            <a:fillRect/>
          </a:stretch>
        </p:blipFill>
        <p:spPr>
          <a:xfrm>
            <a:off x="4738678" y="3596309"/>
            <a:ext cx="2643206" cy="2975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458702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0</Words>
  <Application>Microsoft Office PowerPoint</Application>
  <PresentationFormat>自定义</PresentationFormat>
  <Paragraphs>0</Paragraphs>
  <Slides>32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3" baseType="lpstr">
      <vt:lpstr>1_默认设计模板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41</cp:revision>
  <dcterms:created xsi:type="dcterms:W3CDTF">2015-09-16T06:52:26Z</dcterms:created>
  <dcterms:modified xsi:type="dcterms:W3CDTF">2023-11-16T08:33:58Z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