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7" r:id="rId7"/>
    <p:sldId id="386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3" r:id="rId18"/>
    <p:sldId id="372" r:id="rId19"/>
    <p:sldId id="371" r:id="rId20"/>
    <p:sldId id="370" r:id="rId21"/>
    <p:sldId id="369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4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3.png"/><Relationship Id="rId2" Type="http://schemas.openxmlformats.org/officeDocument/2006/relationships/tags" Target="../tags/tag17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image" Target="../media/image29.png"/><Relationship Id="rId4" Type="http://schemas.openxmlformats.org/officeDocument/2006/relationships/tags" Target="../tags/tag29.xml"/><Relationship Id="rId3" Type="http://schemas.openxmlformats.org/officeDocument/2006/relationships/image" Target="../media/image27.png"/><Relationship Id="rId2" Type="http://schemas.openxmlformats.org/officeDocument/2006/relationships/tags" Target="../tags/tag28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3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3320" y="3052445"/>
            <a:ext cx="73247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690"/>
            <a:ext cx="10800000" cy="363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37765" y="3403682"/>
            <a:ext cx="1580953" cy="137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052830"/>
            <a:ext cx="5307330" cy="105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30900" y="1179830"/>
            <a:ext cx="624205" cy="97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243840" y="2346325"/>
            <a:ext cx="5734050" cy="1192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407670" y="3716655"/>
            <a:ext cx="5404485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479425" y="4476750"/>
            <a:ext cx="9507220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479425" y="5391150"/>
            <a:ext cx="9507220" cy="118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305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335915" y="2276475"/>
            <a:ext cx="9507220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07670" y="3284855"/>
            <a:ext cx="9507220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263525" y="4076700"/>
            <a:ext cx="9507220" cy="156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35145" y="3860800"/>
            <a:ext cx="3613150" cy="27101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18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64580"/>
            <a:ext cx="10800000" cy="414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407670" y="2564765"/>
            <a:ext cx="5526405" cy="1450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63525" y="4149090"/>
            <a:ext cx="268160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3072130" y="4276090"/>
            <a:ext cx="158051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91770" y="5085080"/>
            <a:ext cx="4867275" cy="12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61645" y="1056640"/>
            <a:ext cx="6744970" cy="248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0675" y="3798570"/>
            <a:ext cx="11199495" cy="108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6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939800"/>
            <a:ext cx="7903845" cy="1191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auto">
          <a:xfrm>
            <a:off x="479425" y="2258060"/>
            <a:ext cx="7903845" cy="1191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4"/>
            </p:custDataLst>
          </p:nvPr>
        </p:nvSpPr>
        <p:spPr bwMode="auto">
          <a:xfrm>
            <a:off x="479425" y="3501390"/>
            <a:ext cx="7903845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5"/>
            </p:custDataLst>
          </p:nvPr>
        </p:nvSpPr>
        <p:spPr bwMode="auto">
          <a:xfrm>
            <a:off x="623570" y="4437380"/>
            <a:ext cx="7903845" cy="107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6"/>
            </p:custDataLst>
          </p:nvPr>
        </p:nvSpPr>
        <p:spPr bwMode="auto">
          <a:xfrm>
            <a:off x="695960" y="5658485"/>
            <a:ext cx="7903845" cy="107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341120"/>
            <a:ext cx="8446135" cy="425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8616315" y="1844675"/>
            <a:ext cx="3489325" cy="236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7824470" y="1916430"/>
            <a:ext cx="3956050" cy="267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364805"/>
            <a:ext cx="10800000" cy="1581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623570" y="4293235"/>
            <a:ext cx="7764780" cy="188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8300" y="2923540"/>
            <a:ext cx="553720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340"/>
            <a:ext cx="9173845" cy="446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8616315" y="1844675"/>
            <a:ext cx="3489325" cy="236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125035"/>
            <a:ext cx="10800000" cy="562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980440"/>
            <a:ext cx="10807065" cy="259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3570605"/>
            <a:ext cx="10807065" cy="138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551815" y="5208905"/>
            <a:ext cx="10807065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551815" y="6021070"/>
            <a:ext cx="10807065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908685"/>
            <a:ext cx="9868535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916430"/>
            <a:ext cx="980757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auto">
          <a:xfrm>
            <a:off x="534670" y="2636520"/>
            <a:ext cx="10518775" cy="136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4"/>
            </p:custDataLst>
          </p:nvPr>
        </p:nvSpPr>
        <p:spPr bwMode="auto">
          <a:xfrm>
            <a:off x="407670" y="4293235"/>
            <a:ext cx="980757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5"/>
            </p:custDataLst>
          </p:nvPr>
        </p:nvSpPr>
        <p:spPr bwMode="auto">
          <a:xfrm>
            <a:off x="191770" y="5085080"/>
            <a:ext cx="980757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6"/>
            </p:custDataLst>
          </p:nvPr>
        </p:nvSpPr>
        <p:spPr bwMode="auto">
          <a:xfrm>
            <a:off x="839470" y="5790565"/>
            <a:ext cx="9948545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343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770" y="1772920"/>
            <a:ext cx="10384790" cy="90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335915" y="2680970"/>
            <a:ext cx="10523855" cy="282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7290" y="2124075"/>
            <a:ext cx="60071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96975"/>
            <a:ext cx="8663305" cy="404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6180" y="3717290"/>
            <a:ext cx="713740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7" b="6703"/>
          <a:stretch>
            <a:fillRect/>
          </a:stretch>
        </p:blipFill>
        <p:spPr>
          <a:xfrm>
            <a:off x="8855075" y="1124585"/>
            <a:ext cx="3240405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975"/>
            <a:ext cx="8435975" cy="48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3790" y="4004945"/>
            <a:ext cx="65532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11554" b="8080"/>
          <a:stretch>
            <a:fillRect/>
          </a:stretch>
        </p:blipFill>
        <p:spPr>
          <a:xfrm>
            <a:off x="9120505" y="1340485"/>
            <a:ext cx="2832100" cy="352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" y="900430"/>
            <a:ext cx="9298940" cy="167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2781300"/>
            <a:ext cx="9298940" cy="371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980440"/>
            <a:ext cx="3067050" cy="268605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7968615" y="4293235"/>
            <a:ext cx="65532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5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3575" y="4568190"/>
            <a:ext cx="76073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96450" y="1268730"/>
            <a:ext cx="2350770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523" y="3953069"/>
            <a:ext cx="1609523" cy="50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4848343"/>
            <a:ext cx="1028571" cy="5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8095" y="2878998"/>
            <a:ext cx="1314285" cy="42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58080" y="4495165"/>
            <a:ext cx="203835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86666" y="4681112"/>
            <a:ext cx="1380952" cy="42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39047" y="5577402"/>
            <a:ext cx="561904" cy="400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commondata" val="eyJoZGlkIjoiNDEyNjE4ZmUyZjIyZjU5MDIwNDBjYjJiM2MyZjZjMW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