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65" r:id="rId5"/>
    <p:sldId id="371" r:id="rId6"/>
    <p:sldId id="367" r:id="rId7"/>
    <p:sldId id="373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108" y="2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bin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bin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4" name="yt_shape_13914"/>
          <p:cNvSpPr txBox="1"/>
          <p:nvPr/>
        </p:nvSpPr>
        <p:spPr>
          <a:xfrm>
            <a:off x="540000" y="935037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【变式训练】</a:t>
            </a:r>
          </a:p>
        </p:txBody>
      </p:sp>
      <p:sp>
        <p:nvSpPr>
          <p:cNvPr id="13915" name="yt_shape_13915"/>
          <p:cNvSpPr txBox="1"/>
          <p:nvPr/>
        </p:nvSpPr>
        <p:spPr>
          <a:xfrm>
            <a:off x="540119" y="14212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1.已知第一象限内的点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916" name="yt_shape_13916"/>
          <p:cNvSpPr txBox="1"/>
          <p:nvPr/>
        </p:nvSpPr>
        <p:spPr>
          <a:xfrm>
            <a:off x="540000" y="2380636"/>
            <a:ext cx="632545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的横坐标为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917"/>
              <p:cNvSpPr txBox="1"/>
              <p:nvPr/>
            </p:nvSpPr>
            <p:spPr>
              <a:xfrm>
                <a:off x="540000" y="3019164"/>
                <a:ext cx="6256521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9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19164"/>
                <a:ext cx="6256521" cy="1599156"/>
              </a:xfrm>
              <a:prstGeom prst="rect">
                <a:avLst/>
              </a:prstGeom>
              <a:blipFill>
                <a:blip r:embed="rId2"/>
                <a:stretch>
                  <a:fillRect l="-3021" t="-3042" r="-1949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19" name="yt_image_13919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3074" y="2132856"/>
            <a:ext cx="2828925" cy="3227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B6D082C-2BEA-D3AF-0C11-C9002A352745}"/>
              </a:ext>
            </a:extLst>
          </p:cNvPr>
          <p:cNvSpPr txBox="1"/>
          <p:nvPr/>
        </p:nvSpPr>
        <p:spPr>
          <a:xfrm>
            <a:off x="449989" y="2850846"/>
            <a:ext cx="6376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225E91-C7BA-D4EE-4C5B-9B26413E004C}"/>
              </a:ext>
            </a:extLst>
          </p:cNvPr>
          <p:cNvSpPr txBox="1"/>
          <p:nvPr/>
        </p:nvSpPr>
        <p:spPr>
          <a:xfrm>
            <a:off x="449989" y="3326335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FF9683C-8482-D9F4-5B62-7F32B600D28D}"/>
                  </a:ext>
                </a:extLst>
              </p:cNvPr>
              <p:cNvSpPr txBox="1"/>
              <p:nvPr/>
            </p:nvSpPr>
            <p:spPr>
              <a:xfrm>
                <a:off x="449989" y="3801822"/>
                <a:ext cx="42932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FF9683C-8482-D9F4-5B62-7F32B600D2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01822"/>
                <a:ext cx="4293298" cy="726326"/>
              </a:xfrm>
              <a:prstGeom prst="rect">
                <a:avLst/>
              </a:prstGeom>
              <a:blipFill>
                <a:blip r:embed="rId4"/>
                <a:stretch>
                  <a:fillRect l="-2273" r="-213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3921"/>
          <p:cNvSpPr txBox="1"/>
          <p:nvPr/>
        </p:nvSpPr>
        <p:spPr>
          <a:xfrm>
            <a:off x="540000" y="4556596"/>
            <a:ext cx="434253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3922"/>
              <p:cNvSpPr txBox="1"/>
              <p:nvPr/>
            </p:nvSpPr>
            <p:spPr>
              <a:xfrm>
                <a:off x="540000" y="5000196"/>
                <a:ext cx="7370607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39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00196"/>
                <a:ext cx="7370607" cy="1586653"/>
              </a:xfrm>
              <a:prstGeom prst="rect">
                <a:avLst/>
              </a:prstGeom>
              <a:blipFill>
                <a:blip r:embed="rId5"/>
                <a:stretch>
                  <a:fillRect l="-2564" r="-1654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B2FAC44-2C64-2685-8C79-204F3895C616}"/>
                  </a:ext>
                </a:extLst>
              </p:cNvPr>
              <p:cNvSpPr txBox="1"/>
              <p:nvPr/>
            </p:nvSpPr>
            <p:spPr>
              <a:xfrm>
                <a:off x="449989" y="4953390"/>
                <a:ext cx="747941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时，解得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B2FAC44-2C64-2685-8C79-204F3895C6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53390"/>
                <a:ext cx="7479412" cy="765061"/>
              </a:xfrm>
              <a:prstGeom prst="rect">
                <a:avLst/>
              </a:prstGeom>
              <a:blipFill>
                <a:blip r:embed="rId6"/>
                <a:stretch>
                  <a:fillRect l="-1304" r="-138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B1BE8412-57C8-EC4D-91F9-8177D9D7ADC2}"/>
              </a:ext>
            </a:extLst>
          </p:cNvPr>
          <p:cNvSpPr txBox="1"/>
          <p:nvPr/>
        </p:nvSpPr>
        <p:spPr>
          <a:xfrm>
            <a:off x="449989" y="5624839"/>
            <a:ext cx="439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37C0679-1786-891A-58B6-B266A3109AFE}"/>
              </a:ext>
            </a:extLst>
          </p:cNvPr>
          <p:cNvSpPr txBox="1"/>
          <p:nvPr/>
        </p:nvSpPr>
        <p:spPr>
          <a:xfrm>
            <a:off x="449989" y="6100327"/>
            <a:ext cx="3413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12" grpId="0" build="allAtOnce"/>
      <p:bldP spid="13" grpId="0" build="allAtOnce"/>
      <p:bldP spid="1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3927"/>
              <p:cNvSpPr txBox="1"/>
              <p:nvPr/>
            </p:nvSpPr>
            <p:spPr>
              <a:xfrm>
                <a:off x="540000" y="1439992"/>
                <a:ext cx="10352193" cy="25113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的函数解析式，写出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的取值范围，并在图中画出函数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在第一象限内，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yt_shape_13927" descr="{&quot;rangeId&quot;: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39992"/>
                <a:ext cx="10352193" cy="2511329"/>
              </a:xfrm>
              <a:prstGeom prst="rect">
                <a:avLst/>
              </a:prstGeom>
              <a:blipFill>
                <a:blip r:embed="rId2"/>
                <a:stretch>
                  <a:fillRect l="-1826" t="-1942" r="-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29" name="yt_image_13929" title="H_254.15402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7199" y="2071659"/>
            <a:ext cx="2190009" cy="2498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B52A51-BD96-C5D5-AAA6-6617BBCB0713}"/>
              </a:ext>
            </a:extLst>
          </p:cNvPr>
          <p:cNvSpPr txBox="1"/>
          <p:nvPr/>
        </p:nvSpPr>
        <p:spPr>
          <a:xfrm>
            <a:off x="449989" y="1868674"/>
            <a:ext cx="774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可得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CDB1BA-A482-317D-4292-5704717C42A8}"/>
              </a:ext>
            </a:extLst>
          </p:cNvPr>
          <p:cNvSpPr txBox="1"/>
          <p:nvPr/>
        </p:nvSpPr>
        <p:spPr>
          <a:xfrm>
            <a:off x="449989" y="2344162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在第一象限内，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B43E1E1-4D83-59CB-9D7B-5051F9C82973}"/>
                  </a:ext>
                </a:extLst>
              </p:cNvPr>
              <p:cNvSpPr txBox="1"/>
              <p:nvPr/>
            </p:nvSpPr>
            <p:spPr>
              <a:xfrm>
                <a:off x="449989" y="2819650"/>
                <a:ext cx="473690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+10&gt;0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2}">
                <a:extLst>
                  <a:ext uri="{FF2B5EF4-FFF2-40B4-BE49-F238E27FC236}">
                    <a16:creationId xmlns:a16="http://schemas.microsoft.com/office/drawing/2014/main" id="{CB43E1E1-4D83-59CB-9D7B-5051F9C829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19650"/>
                <a:ext cx="4736909" cy="1154189"/>
              </a:xfrm>
              <a:prstGeom prst="rect">
                <a:avLst/>
              </a:prstGeom>
              <a:blipFill>
                <a:blip r:embed="rId4"/>
                <a:stretch>
                  <a:fillRect l="-2059" r="-19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9E67741-F023-DAD5-78F0-ECEC2BB3BE34}"/>
              </a:ext>
            </a:extLst>
          </p:cNvPr>
          <p:cNvSpPr txBox="1"/>
          <p:nvPr/>
        </p:nvSpPr>
        <p:spPr>
          <a:xfrm>
            <a:off x="449989" y="4052440"/>
            <a:ext cx="9043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的函数解析式为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，画图如图所示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9" name="yt_image_13932" title="H_216.81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78128" y="4509120"/>
            <a:ext cx="1828129" cy="2213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5" name="yt_shape_13935"/>
          <p:cNvSpPr txBox="1"/>
          <p:nvPr/>
        </p:nvSpPr>
        <p:spPr>
          <a:xfrm>
            <a:off x="540119" y="175558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【拓展训练】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两点，并且与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轴分别交于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937" name="yt_image_13937" title="H_127.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0087" y="3353548"/>
            <a:ext cx="1931824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39" name="yt_shape_13939"/>
          <p:cNvSpPr txBox="1"/>
          <p:nvPr/>
        </p:nvSpPr>
        <p:spPr>
          <a:xfrm>
            <a:off x="540000" y="5027038"/>
            <a:ext cx="557203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的解析式是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4C0AF2-ADA2-F839-94FC-DA3870746EA3}"/>
              </a:ext>
            </a:extLst>
          </p:cNvPr>
          <p:cNvSpPr txBox="1"/>
          <p:nvPr/>
        </p:nvSpPr>
        <p:spPr>
          <a:xfrm>
            <a:off x="4021864" y="4952485"/>
            <a:ext cx="1821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0" name="yt_shape_13940"/>
          <p:cNvSpPr txBox="1"/>
          <p:nvPr/>
        </p:nvSpPr>
        <p:spPr>
          <a:xfrm>
            <a:off x="540119" y="11600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轴上是否存在点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若存在，求点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的坐标；若不存在，请说明理由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41" name="yt_shape_13941"/>
              <p:cNvSpPr txBox="1"/>
              <p:nvPr/>
            </p:nvSpPr>
            <p:spPr>
              <a:xfrm>
                <a:off x="540000" y="2119492"/>
                <a:ext cx="6684522" cy="39384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由图知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的面积等于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的面积，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存在，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41" name="yt_shape_13941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19492"/>
                <a:ext cx="6684522" cy="3938450"/>
              </a:xfrm>
              <a:prstGeom prst="rect">
                <a:avLst/>
              </a:prstGeom>
              <a:blipFill>
                <a:blip r:embed="rId2"/>
                <a:stretch>
                  <a:fillRect l="-2828" t="-1393" r="-91" b="-1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92E2893-096A-50BC-AE2E-5A47CDA8C96B}"/>
              </a:ext>
            </a:extLst>
          </p:cNvPr>
          <p:cNvSpPr txBox="1"/>
          <p:nvPr/>
        </p:nvSpPr>
        <p:spPr>
          <a:xfrm>
            <a:off x="449989" y="2072686"/>
            <a:ext cx="396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由图知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14098D-B97A-0469-1607-D8F34418D143}"/>
              </a:ext>
            </a:extLst>
          </p:cNvPr>
          <p:cNvSpPr txBox="1"/>
          <p:nvPr/>
        </p:nvSpPr>
        <p:spPr>
          <a:xfrm>
            <a:off x="449989" y="2548174"/>
            <a:ext cx="390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06B8283-3163-5CFE-1688-71A335EBEB61}"/>
                  </a:ext>
                </a:extLst>
              </p:cNvPr>
              <p:cNvSpPr txBox="1"/>
              <p:nvPr/>
            </p:nvSpPr>
            <p:spPr>
              <a:xfrm>
                <a:off x="449989" y="3023662"/>
                <a:ext cx="6698362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mathAnswerShape': 1}">
                <a:extLst>
                  <a:ext uri="{FF2B5EF4-FFF2-40B4-BE49-F238E27FC236}">
                    <a16:creationId xmlns:a16="http://schemas.microsoft.com/office/drawing/2014/main" id="{D06B8283-3163-5CFE-1688-71A335EBEB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23662"/>
                <a:ext cx="6698362" cy="772808"/>
              </a:xfrm>
              <a:prstGeom prst="rect">
                <a:avLst/>
              </a:prstGeom>
              <a:blipFill>
                <a:blip r:embed="rId3"/>
                <a:stretch>
                  <a:fillRect l="-1456" r="-118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C6490CE-E38A-8DE3-A84F-ACB0FB85A025}"/>
              </a:ext>
            </a:extLst>
          </p:cNvPr>
          <p:cNvSpPr txBox="1"/>
          <p:nvPr/>
        </p:nvSpPr>
        <p:spPr>
          <a:xfrm>
            <a:off x="449989" y="3702858"/>
            <a:ext cx="2331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E7B05E-9A55-415D-D55B-09DC41EEC91C}"/>
              </a:ext>
            </a:extLst>
          </p:cNvPr>
          <p:cNvSpPr txBox="1"/>
          <p:nvPr/>
        </p:nvSpPr>
        <p:spPr>
          <a:xfrm>
            <a:off x="449989" y="4178347"/>
            <a:ext cx="509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的面积等于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的面积，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5FC6C62-89BC-F8D8-0F31-02F96792599C}"/>
                  </a:ext>
                </a:extLst>
              </p:cNvPr>
              <p:cNvSpPr txBox="1"/>
              <p:nvPr/>
            </p:nvSpPr>
            <p:spPr>
              <a:xfrm>
                <a:off x="449989" y="4653834"/>
                <a:ext cx="63649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1, 'mathAnswerShape': 1}">
                <a:extLst>
                  <a:ext uri="{FF2B5EF4-FFF2-40B4-BE49-F238E27FC236}">
                    <a16:creationId xmlns:a16="http://schemas.microsoft.com/office/drawing/2014/main" id="{65FC6C62-89BC-F8D8-0F31-02F9679259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53834"/>
                <a:ext cx="6364986" cy="772808"/>
              </a:xfrm>
              <a:prstGeom prst="rect">
                <a:avLst/>
              </a:prstGeom>
              <a:blipFill>
                <a:blip r:embed="rId4"/>
                <a:stretch>
                  <a:fillRect l="-1533" r="-1437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1644DDA-ABBC-7D4F-9294-0156A0609B20}"/>
                  </a:ext>
                </a:extLst>
              </p:cNvPr>
              <p:cNvSpPr txBox="1"/>
              <p:nvPr/>
            </p:nvSpPr>
            <p:spPr>
              <a:xfrm>
                <a:off x="449989" y="5333030"/>
                <a:ext cx="6206236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存在，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点坐标为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1, 'mathAnswerShape': 1}">
                <a:extLst>
                  <a:ext uri="{FF2B5EF4-FFF2-40B4-BE49-F238E27FC236}">
                    <a16:creationId xmlns:a16="http://schemas.microsoft.com/office/drawing/2014/main" id="{A1644DDA-ABBC-7D4F-9294-0156A0609B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33030"/>
                <a:ext cx="6206236" cy="733629"/>
              </a:xfrm>
              <a:prstGeom prst="rect">
                <a:avLst/>
              </a:prstGeom>
              <a:blipFill>
                <a:blip r:embed="rId5"/>
                <a:stretch>
                  <a:fillRect l="-1572" r="-157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3937" title="H_127.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20294" y="2021194"/>
            <a:ext cx="1931824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3" name="yt_shape_13943"/>
          <p:cNvSpPr txBox="1"/>
          <p:nvPr/>
        </p:nvSpPr>
        <p:spPr>
          <a:xfrm>
            <a:off x="540119" y="147785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的解析式为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的解析式为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946" name="yt_image_13946" title="H_144.27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6266" y="3068960"/>
            <a:ext cx="1725733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CD35581-945E-FD13-BEDC-8BEEEC29C414}"/>
              </a:ext>
            </a:extLst>
          </p:cNvPr>
          <p:cNvSpPr txBox="1"/>
          <p:nvPr/>
        </p:nvSpPr>
        <p:spPr>
          <a:xfrm>
            <a:off x="4021983" y="2354281"/>
            <a:ext cx="1973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949"/>
              <p:cNvSpPr txBox="1"/>
              <p:nvPr/>
            </p:nvSpPr>
            <p:spPr>
              <a:xfrm>
                <a:off x="540000" y="2956878"/>
                <a:ext cx="4046236" cy="24597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的坐标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由题意，得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39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56878"/>
                <a:ext cx="4046236" cy="2459712"/>
              </a:xfrm>
              <a:prstGeom prst="rect">
                <a:avLst/>
              </a:prstGeom>
              <a:blipFill>
                <a:blip r:embed="rId3"/>
                <a:stretch>
                  <a:fillRect l="-4676" t="-1980" b="-6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7FFD6A5-8B07-F962-F1E8-C92B6000A752}"/>
              </a:ext>
            </a:extLst>
          </p:cNvPr>
          <p:cNvSpPr txBox="1"/>
          <p:nvPr/>
        </p:nvSpPr>
        <p:spPr>
          <a:xfrm>
            <a:off x="449989" y="3385560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由题意，得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0C4951F-5D16-4945-A708-2238702CE80D}"/>
                  </a:ext>
                </a:extLst>
              </p:cNvPr>
              <p:cNvSpPr txBox="1"/>
              <p:nvPr/>
            </p:nvSpPr>
            <p:spPr>
              <a:xfrm>
                <a:off x="449989" y="3861048"/>
                <a:ext cx="418719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0C4951F-5D16-4945-A708-2238702CE8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61048"/>
                <a:ext cx="4187190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443C6DCD-492F-7964-7C38-B9F5C51B0E5C}"/>
              </a:ext>
            </a:extLst>
          </p:cNvPr>
          <p:cNvSpPr txBox="1"/>
          <p:nvPr/>
        </p:nvSpPr>
        <p:spPr>
          <a:xfrm>
            <a:off x="449989" y="4921625"/>
            <a:ext cx="3794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954"/>
              <p:cNvSpPr txBox="1"/>
              <p:nvPr/>
            </p:nvSpPr>
            <p:spPr>
              <a:xfrm>
                <a:off x="540000" y="1645205"/>
                <a:ext cx="10983776" cy="3987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上存在一点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APO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倍，求点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的坐标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轴交于点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的面积的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倍，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4" name="yt_shape_139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45205"/>
                <a:ext cx="10983776" cy="3987310"/>
              </a:xfrm>
              <a:prstGeom prst="rect">
                <a:avLst/>
              </a:prstGeom>
              <a:blipFill>
                <a:blip r:embed="rId2"/>
                <a:stretch>
                  <a:fillRect l="-1721" t="-1376" r="-722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56" name="yt_image_13956" title="H_144.27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6266" y="2276872"/>
            <a:ext cx="1725733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99821A-F92D-C56D-33FA-92C5DF0DC2AE}"/>
              </a:ext>
            </a:extLst>
          </p:cNvPr>
          <p:cNvSpPr txBox="1"/>
          <p:nvPr/>
        </p:nvSpPr>
        <p:spPr>
          <a:xfrm>
            <a:off x="449989" y="2073887"/>
            <a:ext cx="5825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4B017A-AC99-DC8C-ECAC-C4B43B989DAB}"/>
              </a:ext>
            </a:extLst>
          </p:cNvPr>
          <p:cNvSpPr txBox="1"/>
          <p:nvPr/>
        </p:nvSpPr>
        <p:spPr>
          <a:xfrm>
            <a:off x="449989" y="2549375"/>
            <a:ext cx="4132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轴交于点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3C8650-F7B0-3D0A-2216-1870419A0091}"/>
              </a:ext>
            </a:extLst>
          </p:cNvPr>
          <p:cNvSpPr txBox="1"/>
          <p:nvPr/>
        </p:nvSpPr>
        <p:spPr>
          <a:xfrm>
            <a:off x="449989" y="3024863"/>
            <a:ext cx="408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BD85DF-BBEC-A6A2-4C90-156F9A551C5E}"/>
              </a:ext>
            </a:extLst>
          </p:cNvPr>
          <p:cNvSpPr txBox="1"/>
          <p:nvPr/>
        </p:nvSpPr>
        <p:spPr>
          <a:xfrm>
            <a:off x="449989" y="3500351"/>
            <a:ext cx="5461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的面积是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的面积的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C78EFF8-9878-69E5-C44D-E1FFF5316954}"/>
                  </a:ext>
                </a:extLst>
              </p:cNvPr>
              <p:cNvSpPr txBox="1"/>
              <p:nvPr/>
            </p:nvSpPr>
            <p:spPr>
              <a:xfrm>
                <a:off x="449989" y="3975839"/>
                <a:ext cx="72777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C78EFF8-9878-69E5-C44D-E1FFF53169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75839"/>
                <a:ext cx="7277798" cy="765061"/>
              </a:xfrm>
              <a:prstGeom prst="rect">
                <a:avLst/>
              </a:prstGeom>
              <a:blipFill>
                <a:blip r:embed="rId4"/>
                <a:stretch>
                  <a:fillRect l="-1340" r="-125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3DDCDB3-1A4D-18CE-BC96-3164B5DD95D2}"/>
              </a:ext>
            </a:extLst>
          </p:cNvPr>
          <p:cNvSpPr txBox="1"/>
          <p:nvPr/>
        </p:nvSpPr>
        <p:spPr>
          <a:xfrm>
            <a:off x="449989" y="4647288"/>
            <a:ext cx="1915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BEBB2B-6ED6-BAA3-E132-6520553C57FE}"/>
              </a:ext>
            </a:extLst>
          </p:cNvPr>
          <p:cNvSpPr txBox="1"/>
          <p:nvPr/>
        </p:nvSpPr>
        <p:spPr>
          <a:xfrm>
            <a:off x="449989" y="5122776"/>
            <a:ext cx="5336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1713</Words>
  <Application>Microsoft Office PowerPoint</Application>
  <PresentationFormat>宽屏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42</cp:revision>
  <dcterms:created xsi:type="dcterms:W3CDTF">2023-05-05T05:33:04Z</dcterms:created>
  <dcterms:modified xsi:type="dcterms:W3CDTF">2023-11-19T05:11:47Z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