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4" r:id="rId6"/>
    <p:sldId id="373" r:id="rId7"/>
    <p:sldId id="372" r:id="rId8"/>
    <p:sldId id="371" r:id="rId9"/>
    <p:sldId id="369" r:id="rId10"/>
    <p:sldId id="368" r:id="rId11"/>
    <p:sldId id="367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tags" Target="../tags/tag44.xml"/><Relationship Id="rId3" Type="http://schemas.openxmlformats.org/officeDocument/2006/relationships/image" Target="../media/image17.png"/><Relationship Id="rId2" Type="http://schemas.openxmlformats.org/officeDocument/2006/relationships/tags" Target="../tags/tag43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tags" Target="../tags/tag20.xml"/><Relationship Id="rId3" Type="http://schemas.openxmlformats.org/officeDocument/2006/relationships/image" Target="../media/image12.png"/><Relationship Id="rId2" Type="http://schemas.openxmlformats.org/officeDocument/2006/relationships/tags" Target="../tags/tag19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781300"/>
            <a:ext cx="10800000" cy="11076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31"/>
          <a:stretch>
            <a:fillRect/>
          </a:stretch>
        </p:blipFill>
        <p:spPr>
          <a:xfrm>
            <a:off x="551815" y="908500"/>
            <a:ext cx="10800080" cy="233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9"/>
          <a:stretch>
            <a:fillRect/>
          </a:stretch>
        </p:blipFill>
        <p:spPr>
          <a:xfrm>
            <a:off x="479425" y="3068955"/>
            <a:ext cx="10800080" cy="360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1772920"/>
            <a:ext cx="2963545" cy="24110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2000"/>
            <a:ext cx="10800000" cy="5613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1052830"/>
            <a:ext cx="7087870" cy="775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280" y="1844675"/>
            <a:ext cx="5967095" cy="114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263525" y="3068955"/>
            <a:ext cx="6217920" cy="1011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auto">
          <a:xfrm>
            <a:off x="263525" y="4220845"/>
            <a:ext cx="621792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auto">
          <a:xfrm>
            <a:off x="335280" y="4796790"/>
            <a:ext cx="621792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6"/>
            </p:custDataLst>
          </p:nvPr>
        </p:nvSpPr>
        <p:spPr bwMode="auto">
          <a:xfrm>
            <a:off x="335280" y="5445125"/>
            <a:ext cx="820229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7"/>
            </p:custDataLst>
          </p:nvPr>
        </p:nvSpPr>
        <p:spPr bwMode="auto">
          <a:xfrm>
            <a:off x="263525" y="5982335"/>
            <a:ext cx="820229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556200"/>
            <a:ext cx="10800000" cy="3973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>
            <p:custDataLst>
              <p:tags r:id="rId2"/>
            </p:custDataLst>
          </p:nvPr>
        </p:nvSpPr>
        <p:spPr bwMode="auto">
          <a:xfrm>
            <a:off x="335280" y="1340485"/>
            <a:ext cx="8209280" cy="753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335280" y="2132965"/>
            <a:ext cx="8202295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273050" y="2892425"/>
            <a:ext cx="8202295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273050" y="3429000"/>
            <a:ext cx="8202295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191770" y="4076700"/>
            <a:ext cx="8202295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auto">
          <a:xfrm>
            <a:off x="263525" y="4653280"/>
            <a:ext cx="8202295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2679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b="30946"/>
          <a:stretch>
            <a:fillRect/>
          </a:stretch>
        </p:blipFill>
        <p:spPr>
          <a:xfrm>
            <a:off x="4079875" y="3429000"/>
            <a:ext cx="4199890" cy="3104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0"/>
          <a:stretch>
            <a:fillRect/>
          </a:stretch>
        </p:blipFill>
        <p:spPr>
          <a:xfrm>
            <a:off x="695325" y="836295"/>
            <a:ext cx="8773160" cy="350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26"/>
          <a:stretch>
            <a:fillRect/>
          </a:stretch>
        </p:blipFill>
        <p:spPr>
          <a:xfrm>
            <a:off x="695325" y="3933190"/>
            <a:ext cx="8773160" cy="280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479425" y="836295"/>
            <a:ext cx="553783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407670" y="1556385"/>
            <a:ext cx="553783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auto">
          <a:xfrm>
            <a:off x="263525" y="2276475"/>
            <a:ext cx="553783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7"/>
            </p:custDataLst>
          </p:nvPr>
        </p:nvSpPr>
        <p:spPr bwMode="auto">
          <a:xfrm>
            <a:off x="407670" y="3105150"/>
            <a:ext cx="553783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8"/>
            </p:custDataLst>
          </p:nvPr>
        </p:nvSpPr>
        <p:spPr bwMode="auto">
          <a:xfrm>
            <a:off x="335280" y="3716655"/>
            <a:ext cx="427291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9"/>
            </p:custDataLst>
          </p:nvPr>
        </p:nvSpPr>
        <p:spPr bwMode="auto">
          <a:xfrm>
            <a:off x="407670" y="4169410"/>
            <a:ext cx="8350885" cy="179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0"/>
            </p:custDataLst>
          </p:nvPr>
        </p:nvSpPr>
        <p:spPr bwMode="auto">
          <a:xfrm>
            <a:off x="551815" y="6165215"/>
            <a:ext cx="585089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24070" y="3860800"/>
            <a:ext cx="2943225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325" y="1052830"/>
            <a:ext cx="6564630" cy="85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2132965"/>
            <a:ext cx="6627495" cy="106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auto">
          <a:xfrm>
            <a:off x="335280" y="3573145"/>
            <a:ext cx="6627495" cy="106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auto">
          <a:xfrm>
            <a:off x="405765" y="4889500"/>
            <a:ext cx="711200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auto">
          <a:xfrm>
            <a:off x="551815" y="5748655"/>
            <a:ext cx="1110996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44"/>
          <a:stretch>
            <a:fillRect/>
          </a:stretch>
        </p:blipFill>
        <p:spPr>
          <a:xfrm>
            <a:off x="720090" y="972185"/>
            <a:ext cx="10123170" cy="504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auto">
          <a:xfrm>
            <a:off x="623570" y="980440"/>
            <a:ext cx="711200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551815" y="1916430"/>
            <a:ext cx="10132060" cy="2365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407670" y="4364990"/>
            <a:ext cx="711200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407670" y="5373370"/>
            <a:ext cx="711200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6"/>
          <a:stretch>
            <a:fillRect/>
          </a:stretch>
        </p:blipFill>
        <p:spPr>
          <a:xfrm>
            <a:off x="263525" y="980625"/>
            <a:ext cx="10800080" cy="358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2667000"/>
            <a:ext cx="3457575" cy="19145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581340"/>
            <a:ext cx="10800000" cy="167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9265920" cy="585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980440"/>
            <a:ext cx="5212080" cy="115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auto">
          <a:xfrm>
            <a:off x="623570" y="2204720"/>
            <a:ext cx="454406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auto">
          <a:xfrm>
            <a:off x="623570" y="2777490"/>
            <a:ext cx="454406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5"/>
            </p:custDataLst>
          </p:nvPr>
        </p:nvSpPr>
        <p:spPr bwMode="auto">
          <a:xfrm>
            <a:off x="551815" y="3279140"/>
            <a:ext cx="454406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6"/>
            </p:custDataLst>
          </p:nvPr>
        </p:nvSpPr>
        <p:spPr bwMode="auto">
          <a:xfrm>
            <a:off x="551815" y="3860800"/>
            <a:ext cx="454406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7"/>
            </p:custDataLst>
          </p:nvPr>
        </p:nvSpPr>
        <p:spPr bwMode="auto">
          <a:xfrm>
            <a:off x="479425" y="4436745"/>
            <a:ext cx="454406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8"/>
            </p:custDataLst>
          </p:nvPr>
        </p:nvSpPr>
        <p:spPr bwMode="auto">
          <a:xfrm>
            <a:off x="551815" y="5012690"/>
            <a:ext cx="7130415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9"/>
            </p:custDataLst>
          </p:nvPr>
        </p:nvSpPr>
        <p:spPr bwMode="auto">
          <a:xfrm>
            <a:off x="623570" y="5500370"/>
            <a:ext cx="223647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10"/>
            </p:custDataLst>
          </p:nvPr>
        </p:nvSpPr>
        <p:spPr bwMode="auto">
          <a:xfrm>
            <a:off x="2860040" y="5594350"/>
            <a:ext cx="4858385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11"/>
            </p:custDataLst>
          </p:nvPr>
        </p:nvSpPr>
        <p:spPr bwMode="auto">
          <a:xfrm>
            <a:off x="394335" y="6040120"/>
            <a:ext cx="521843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5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908685"/>
            <a:ext cx="5472430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3"/>
            </p:custDataLst>
          </p:nvPr>
        </p:nvSpPr>
        <p:spPr bwMode="auto">
          <a:xfrm>
            <a:off x="479425" y="1556385"/>
            <a:ext cx="5472430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4"/>
            </p:custDataLst>
          </p:nvPr>
        </p:nvSpPr>
        <p:spPr bwMode="auto">
          <a:xfrm>
            <a:off x="407670" y="2132965"/>
            <a:ext cx="727075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5"/>
            </p:custDataLst>
          </p:nvPr>
        </p:nvSpPr>
        <p:spPr bwMode="auto">
          <a:xfrm>
            <a:off x="479425" y="2780665"/>
            <a:ext cx="727075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6"/>
            </p:custDataLst>
          </p:nvPr>
        </p:nvSpPr>
        <p:spPr bwMode="auto">
          <a:xfrm>
            <a:off x="479425" y="3428365"/>
            <a:ext cx="727075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7"/>
            </p:custDataLst>
          </p:nvPr>
        </p:nvSpPr>
        <p:spPr bwMode="auto">
          <a:xfrm>
            <a:off x="479425" y="4025900"/>
            <a:ext cx="270764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8"/>
            </p:custDataLst>
          </p:nvPr>
        </p:nvSpPr>
        <p:spPr bwMode="auto">
          <a:xfrm>
            <a:off x="3187065" y="4025900"/>
            <a:ext cx="270764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9"/>
            </p:custDataLst>
          </p:nvPr>
        </p:nvSpPr>
        <p:spPr bwMode="auto">
          <a:xfrm>
            <a:off x="695325" y="4580890"/>
            <a:ext cx="550735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10"/>
            </p:custDataLst>
          </p:nvPr>
        </p:nvSpPr>
        <p:spPr bwMode="auto">
          <a:xfrm>
            <a:off x="720090" y="5155565"/>
            <a:ext cx="219837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11"/>
            </p:custDataLst>
          </p:nvPr>
        </p:nvSpPr>
        <p:spPr bwMode="auto">
          <a:xfrm>
            <a:off x="2999740" y="5155565"/>
            <a:ext cx="645858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12"/>
            </p:custDataLst>
          </p:nvPr>
        </p:nvSpPr>
        <p:spPr bwMode="auto">
          <a:xfrm>
            <a:off x="720090" y="5690235"/>
            <a:ext cx="4927600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13"/>
            </p:custDataLst>
          </p:nvPr>
        </p:nvSpPr>
        <p:spPr bwMode="auto">
          <a:xfrm>
            <a:off x="623570" y="6265545"/>
            <a:ext cx="4927600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commondata" val="eyJoZGlkIjoiNTEyYTgwZDc2MTVhNmI4ZDExNmVhNDEzMDU1NTQ1MDU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37</cp:revision>
  <dcterms:created xsi:type="dcterms:W3CDTF">2015-09-16T06:52:00Z</dcterms:created>
  <dcterms:modified xsi:type="dcterms:W3CDTF">2023-11-16T09:02:07Z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2052-12.1.0.15933</vt:lpwstr>
  </property>
</Properties>
</file>