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6" r:id="rId5"/>
    <p:sldId id="375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6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9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6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7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8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8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4465" y="3093085"/>
            <a:ext cx="11863070" cy="673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10685" y="3419475"/>
            <a:ext cx="3997960" cy="285369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8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10685" y="3419475"/>
            <a:ext cx="3997960" cy="285369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1756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10685" y="3419475"/>
            <a:ext cx="3997960" cy="28536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8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9425" y="1052830"/>
            <a:ext cx="4200525" cy="567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7670" y="1701165"/>
            <a:ext cx="4076700" cy="567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>
            <p:custDataLst>
              <p:tags r:id="rId3"/>
            </p:custDataLst>
          </p:nvPr>
        </p:nvSpPr>
        <p:spPr bwMode="auto">
          <a:xfrm>
            <a:off x="479425" y="2277110"/>
            <a:ext cx="4076700" cy="492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>
            <p:custDataLst>
              <p:tags r:id="rId4"/>
            </p:custDataLst>
          </p:nvPr>
        </p:nvSpPr>
        <p:spPr bwMode="auto">
          <a:xfrm>
            <a:off x="479425" y="2844800"/>
            <a:ext cx="4076700" cy="823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>
            <p:custDataLst>
              <p:tags r:id="rId5"/>
            </p:custDataLst>
          </p:nvPr>
        </p:nvSpPr>
        <p:spPr bwMode="auto">
          <a:xfrm>
            <a:off x="623570" y="3861435"/>
            <a:ext cx="4076700" cy="848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>
            <p:custDataLst>
              <p:tags r:id="rId6"/>
            </p:custDataLst>
          </p:nvPr>
        </p:nvSpPr>
        <p:spPr bwMode="auto">
          <a:xfrm>
            <a:off x="720090" y="4827905"/>
            <a:ext cx="9286875" cy="848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>
            <p:custDataLst>
              <p:tags r:id="rId7"/>
            </p:custDataLst>
          </p:nvPr>
        </p:nvSpPr>
        <p:spPr bwMode="auto">
          <a:xfrm>
            <a:off x="623570" y="5801360"/>
            <a:ext cx="9286875" cy="96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124400"/>
            <a:ext cx="10800000" cy="5052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5" name="矩形 54"/>
          <p:cNvSpPr/>
          <p:nvPr>
            <p:custDataLst>
              <p:tags r:id="rId2"/>
            </p:custDataLst>
          </p:nvPr>
        </p:nvSpPr>
        <p:spPr bwMode="auto">
          <a:xfrm>
            <a:off x="479425" y="1052830"/>
            <a:ext cx="10540365" cy="1383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335915" y="2348865"/>
            <a:ext cx="10540365" cy="1383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4"/>
            </p:custDataLst>
          </p:nvPr>
        </p:nvSpPr>
        <p:spPr bwMode="auto">
          <a:xfrm>
            <a:off x="775335" y="3756660"/>
            <a:ext cx="10540365" cy="1055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5"/>
            </p:custDataLst>
          </p:nvPr>
        </p:nvSpPr>
        <p:spPr bwMode="auto">
          <a:xfrm>
            <a:off x="551815" y="5013325"/>
            <a:ext cx="10540365" cy="1219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bldLvl="0" animBg="1"/>
      <p:bldP spid="2" grpId="0" bldLvl="0" animBg="1"/>
      <p:bldP spid="46" grpId="0" bldLvl="0" animBg="1"/>
      <p:bldP spid="4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412875"/>
            <a:ext cx="9693275" cy="3501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56270" y="3141345"/>
            <a:ext cx="924560" cy="746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86"/>
          <a:stretch>
            <a:fillRect/>
          </a:stretch>
        </p:blipFill>
        <p:spPr>
          <a:xfrm>
            <a:off x="9480550" y="1412875"/>
            <a:ext cx="2668270" cy="3665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1268730"/>
            <a:ext cx="9497060" cy="4115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12125" y="2997200"/>
            <a:ext cx="626110" cy="670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 r="17551"/>
          <a:stretch>
            <a:fillRect/>
          </a:stretch>
        </p:blipFill>
        <p:spPr>
          <a:xfrm>
            <a:off x="9192260" y="1412875"/>
            <a:ext cx="2767965" cy="370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0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34285" y="3205467"/>
            <a:ext cx="1171428" cy="391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87"/>
          <a:stretch>
            <a:fillRect/>
          </a:stretch>
        </p:blipFill>
        <p:spPr>
          <a:xfrm>
            <a:off x="4531360" y="3747135"/>
            <a:ext cx="3276600" cy="3009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3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23665" y="2996565"/>
            <a:ext cx="2172335" cy="61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81" r="2882"/>
          <a:stretch>
            <a:fillRect/>
          </a:stretch>
        </p:blipFill>
        <p:spPr>
          <a:xfrm>
            <a:off x="4631055" y="3644900"/>
            <a:ext cx="2978150" cy="3100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908500"/>
            <a:ext cx="10800000" cy="3625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34655" y="3503295"/>
            <a:ext cx="3086735" cy="32105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1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176135" y="2060575"/>
            <a:ext cx="2845435" cy="758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95775" y="3173730"/>
            <a:ext cx="3243580" cy="3373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0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729523" y="2365193"/>
            <a:ext cx="1590476" cy="1431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615180" y="4004945"/>
            <a:ext cx="2658110" cy="2764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04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815" y="908685"/>
            <a:ext cx="4925695" cy="675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1701165"/>
            <a:ext cx="5062855" cy="586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auto">
          <a:xfrm>
            <a:off x="551815" y="2462530"/>
            <a:ext cx="5062855" cy="586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4"/>
            </p:custDataLst>
          </p:nvPr>
        </p:nvSpPr>
        <p:spPr bwMode="auto">
          <a:xfrm>
            <a:off x="623570" y="3284855"/>
            <a:ext cx="5062855" cy="586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5"/>
            </p:custDataLst>
          </p:nvPr>
        </p:nvSpPr>
        <p:spPr bwMode="auto">
          <a:xfrm>
            <a:off x="623570" y="4077335"/>
            <a:ext cx="5062855" cy="586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6"/>
            </p:custDataLst>
          </p:nvPr>
        </p:nvSpPr>
        <p:spPr bwMode="auto">
          <a:xfrm>
            <a:off x="720090" y="4664075"/>
            <a:ext cx="7473950" cy="586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7"/>
            </p:custDataLst>
          </p:nvPr>
        </p:nvSpPr>
        <p:spPr bwMode="auto">
          <a:xfrm>
            <a:off x="407670" y="5301615"/>
            <a:ext cx="7473950" cy="642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8"/>
            </p:custDataLst>
          </p:nvPr>
        </p:nvSpPr>
        <p:spPr bwMode="auto">
          <a:xfrm>
            <a:off x="623570" y="6145530"/>
            <a:ext cx="7473950" cy="662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commondata" val="eyJoZGlkIjoiNDEyNjE4ZmUyZjIyZjU5MDIwNDBjYjJiM2MyZjZjMWI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2023-11-16T12:33:49Z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