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363" r:id="rId3"/>
    <p:sldId id="399" r:id="rId4"/>
    <p:sldId id="396" r:id="rId5"/>
    <p:sldId id="394" r:id="rId6"/>
    <p:sldId id="393" r:id="rId7"/>
    <p:sldId id="392" r:id="rId8"/>
    <p:sldId id="390" r:id="rId9"/>
    <p:sldId id="389" r:id="rId10"/>
    <p:sldId id="388" r:id="rId11"/>
    <p:sldId id="385" r:id="rId12"/>
    <p:sldId id="384" r:id="rId13"/>
    <p:sldId id="383" r:id="rId14"/>
    <p:sldId id="382" r:id="rId15"/>
    <p:sldId id="380" r:id="rId16"/>
    <p:sldId id="379" r:id="rId17"/>
    <p:sldId id="378" r:id="rId18"/>
    <p:sldId id="377" r:id="rId19"/>
    <p:sldId id="376" r:id="rId20"/>
    <p:sldId id="375" r:id="rId21"/>
    <p:sldId id="374" r:id="rId22"/>
    <p:sldId id="372" r:id="rId23"/>
    <p:sldId id="371" r:id="rId24"/>
    <p:sldId id="370" r:id="rId25"/>
    <p:sldId id="369" r:id="rId26"/>
    <p:sldId id="368" r:id="rId27"/>
    <p:sldId id="367" r:id="rId28"/>
    <p:sldId id="366" r:id="rId29"/>
    <p:sldId id="365" r:id="rId31"/>
    <p:sldId id="364" r:id="rId32"/>
  </p:sldIdLst>
  <p:sldSz cx="12192000" cy="6858000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37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image" Target="../media/image17.png"/><Relationship Id="rId4" Type="http://schemas.openxmlformats.org/officeDocument/2006/relationships/tags" Target="../tags/tag13.xml"/><Relationship Id="rId3" Type="http://schemas.openxmlformats.org/officeDocument/2006/relationships/image" Target="../media/image15.png"/><Relationship Id="rId2" Type="http://schemas.openxmlformats.org/officeDocument/2006/relationships/tags" Target="../tags/tag12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5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6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7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3" Type="http://schemas.openxmlformats.org/officeDocument/2006/relationships/image" Target="../media/image21.png"/><Relationship Id="rId2" Type="http://schemas.openxmlformats.org/officeDocument/2006/relationships/tags" Target="../tags/tag18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image" Target="../media/image24.png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27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3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35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55441"/>
            <a:ext cx="10800000" cy="294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70" y="2852870"/>
            <a:ext cx="10800000" cy="220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17430" y="3703320"/>
            <a:ext cx="617220" cy="402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r="38888"/>
          <a:stretch>
            <a:fillRect/>
          </a:stretch>
        </p:blipFill>
        <p:spPr>
          <a:xfrm>
            <a:off x="9768840" y="4293235"/>
            <a:ext cx="2117090" cy="2211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95" y="884370"/>
            <a:ext cx="10800000" cy="206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9917430" y="856615"/>
            <a:ext cx="640080" cy="899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1878091"/>
            <a:ext cx="295237" cy="286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82" r="4887" b="8718"/>
          <a:stretch>
            <a:fillRect/>
          </a:stretch>
        </p:blipFill>
        <p:spPr>
          <a:xfrm>
            <a:off x="4872355" y="3716655"/>
            <a:ext cx="3168015" cy="295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916245"/>
            <a:ext cx="10800000" cy="296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73620" y="2639695"/>
            <a:ext cx="55753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412690"/>
            <a:ext cx="10800000" cy="211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91108" y="3081723"/>
            <a:ext cx="371428" cy="286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4"/>
          <a:stretch>
            <a:fillRect/>
          </a:stretch>
        </p:blipFill>
        <p:spPr>
          <a:xfrm>
            <a:off x="4512310" y="3284855"/>
            <a:ext cx="3072220" cy="3197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715"/>
            <a:ext cx="10800000" cy="191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89545" y="2179320"/>
            <a:ext cx="1247140" cy="1057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0" r="37553"/>
          <a:stretch>
            <a:fillRect/>
          </a:stretch>
        </p:blipFill>
        <p:spPr>
          <a:xfrm>
            <a:off x="4679950" y="3069590"/>
            <a:ext cx="2888615" cy="278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215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91428" y="2188522"/>
            <a:ext cx="2209523" cy="352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2884250"/>
            <a:ext cx="2361904" cy="352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83"/>
          <a:stretch>
            <a:fillRect/>
          </a:stretch>
        </p:blipFill>
        <p:spPr>
          <a:xfrm>
            <a:off x="4295865" y="2924810"/>
            <a:ext cx="3911510" cy="3197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8904605" y="2707640"/>
            <a:ext cx="2461260" cy="177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8"/>
          <a:stretch>
            <a:fillRect/>
          </a:stretch>
        </p:blipFill>
        <p:spPr>
          <a:xfrm>
            <a:off x="647700" y="2204720"/>
            <a:ext cx="8400505" cy="206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6542848" y="3751314"/>
            <a:ext cx="819047" cy="410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192260" y="2204720"/>
            <a:ext cx="2233295" cy="217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765175"/>
            <a:ext cx="8275955" cy="604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370" y="2924810"/>
            <a:ext cx="5326380" cy="945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005205" y="3917315"/>
            <a:ext cx="4818380" cy="499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1055370" y="4437380"/>
            <a:ext cx="5399405" cy="1362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1055370" y="5949315"/>
            <a:ext cx="4818380" cy="34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1127760" y="6445885"/>
            <a:ext cx="4818380" cy="34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124400"/>
            <a:ext cx="10800000" cy="350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b="35255"/>
          <a:stretch>
            <a:fillRect/>
          </a:stretch>
        </p:blipFill>
        <p:spPr>
          <a:xfrm>
            <a:off x="6096000" y="2924810"/>
            <a:ext cx="4199890" cy="223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200"/>
            <a:ext cx="10800000" cy="344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1960" y="1420495"/>
            <a:ext cx="6308725" cy="787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2420620"/>
            <a:ext cx="6308725" cy="787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278765" y="3356610"/>
            <a:ext cx="6308725" cy="787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191770" y="4436745"/>
            <a:ext cx="6308725" cy="787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54345"/>
            <a:ext cx="10800000" cy="61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564580"/>
            <a:ext cx="10800000" cy="204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361295" y="3249295"/>
            <a:ext cx="612140" cy="684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0080" y="1027430"/>
            <a:ext cx="5551170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9600" y="1679575"/>
            <a:ext cx="5699760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4685" y="2375535"/>
            <a:ext cx="2176145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2930" y="2955925"/>
            <a:ext cx="7789545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7695" y="3606800"/>
            <a:ext cx="5887720" cy="41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47700" y="4254500"/>
            <a:ext cx="2710815" cy="41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31190" y="4953000"/>
            <a:ext cx="6920230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44525" y="5696585"/>
            <a:ext cx="297751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20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21760" y="2828925"/>
            <a:ext cx="527685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5220" y="3502660"/>
            <a:ext cx="6075680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1265" y="4064635"/>
            <a:ext cx="3217545" cy="46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6340" y="4645660"/>
            <a:ext cx="4789805" cy="46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63015" y="5241925"/>
            <a:ext cx="4847590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61745" y="5862320"/>
            <a:ext cx="1789430" cy="34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21105" y="6314440"/>
            <a:ext cx="3683000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34" b="59850"/>
          <a:stretch>
            <a:fillRect/>
          </a:stretch>
        </p:blipFill>
        <p:spPr>
          <a:xfrm>
            <a:off x="3935730" y="4407535"/>
            <a:ext cx="4291965" cy="2203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75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5795" y="953770"/>
            <a:ext cx="5661660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1035" y="1612900"/>
            <a:ext cx="3524250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3735" y="2273300"/>
            <a:ext cx="1757045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48970" y="2799080"/>
            <a:ext cx="5136515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73735" y="3423285"/>
            <a:ext cx="1793240" cy="39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73735" y="3925570"/>
            <a:ext cx="1793240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52145" y="4510405"/>
            <a:ext cx="4712335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74370" y="5102860"/>
            <a:ext cx="1746250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69290" y="5690870"/>
            <a:ext cx="2346325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60400" y="6249035"/>
            <a:ext cx="3679825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7375" y="951230"/>
            <a:ext cx="6781800" cy="824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8175" y="1764030"/>
            <a:ext cx="6826250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8655" y="2402840"/>
            <a:ext cx="2098040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44525" y="2877185"/>
            <a:ext cx="5951855" cy="842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08965" y="3733165"/>
            <a:ext cx="10354945" cy="1193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61035" y="5099050"/>
            <a:ext cx="3142615" cy="427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700345"/>
            <a:ext cx="10800000" cy="312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auto">
          <a:xfrm>
            <a:off x="407670" y="1764030"/>
            <a:ext cx="7012305" cy="888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407670" y="2818130"/>
            <a:ext cx="7012305" cy="888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auto">
          <a:xfrm>
            <a:off x="191770" y="3861435"/>
            <a:ext cx="7012305" cy="888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1412690"/>
            <a:ext cx="10800000" cy="342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9670" y="3284855"/>
            <a:ext cx="2562225" cy="210883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7700" y="1157605"/>
            <a:ext cx="6860540" cy="37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7385" y="1797685"/>
            <a:ext cx="2979420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30580" y="2228215"/>
            <a:ext cx="4636770" cy="732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10260" y="3096260"/>
            <a:ext cx="2999105" cy="34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07720" y="3735070"/>
            <a:ext cx="3474720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15340" y="4415155"/>
            <a:ext cx="1920875" cy="29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832485" y="4939665"/>
            <a:ext cx="5492750" cy="49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805815" y="5640070"/>
            <a:ext cx="3930015" cy="39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812800" y="6301105"/>
            <a:ext cx="2534285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1052830"/>
            <a:ext cx="3206750" cy="2639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5" grpId="0" bldLvl="0" animBg="1"/>
      <p:bldP spid="18" grpId="0" bldLvl="0" animBg="1"/>
      <p:bldP spid="19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48335" y="972185"/>
            <a:ext cx="4856480" cy="66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7230" y="1810385"/>
            <a:ext cx="308102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01675" y="2461895"/>
            <a:ext cx="4004945" cy="424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08025" y="3086735"/>
            <a:ext cx="5125720" cy="45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08660" y="3749040"/>
            <a:ext cx="5298440" cy="424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48335" y="4290060"/>
            <a:ext cx="4980305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47700" y="4938395"/>
            <a:ext cx="4980305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17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40" y="1342205"/>
            <a:ext cx="10800000" cy="417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2785" y="1390650"/>
            <a:ext cx="10443845" cy="58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6440" y="2035175"/>
            <a:ext cx="683260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2310" y="2687320"/>
            <a:ext cx="2997835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09295" y="3326765"/>
            <a:ext cx="3977005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4690" y="4007485"/>
            <a:ext cx="1771015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3900" y="4725035"/>
            <a:ext cx="10732770" cy="64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268545"/>
            <a:ext cx="10800000" cy="265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10405745" y="2593975"/>
            <a:ext cx="397510" cy="500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87"/>
          <a:stretch>
            <a:fillRect/>
          </a:stretch>
        </p:blipFill>
        <p:spPr>
          <a:xfrm>
            <a:off x="4091895" y="4004945"/>
            <a:ext cx="4008210" cy="262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193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78770" y="1716405"/>
            <a:ext cx="435610" cy="56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36" r="37994"/>
          <a:stretch>
            <a:fillRect/>
          </a:stretch>
        </p:blipFill>
        <p:spPr>
          <a:xfrm>
            <a:off x="4728210" y="3213100"/>
            <a:ext cx="2664370" cy="262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259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42575" y="2138680"/>
            <a:ext cx="50800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06"/>
          <a:stretch>
            <a:fillRect/>
          </a:stretch>
        </p:blipFill>
        <p:spPr>
          <a:xfrm>
            <a:off x="4044315" y="3716655"/>
            <a:ext cx="4103370" cy="262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3"/>
          <a:stretch>
            <a:fillRect/>
          </a:stretch>
        </p:blipFill>
        <p:spPr>
          <a:xfrm>
            <a:off x="8160385" y="2212975"/>
            <a:ext cx="2783930" cy="3154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484445"/>
            <a:ext cx="10800000" cy="392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72725" y="2287270"/>
            <a:ext cx="589280" cy="643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40" y="1196155"/>
            <a:ext cx="10800000" cy="223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8930" y="2139315"/>
            <a:ext cx="43561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2" r="41551"/>
          <a:stretch>
            <a:fillRect/>
          </a:stretch>
        </p:blipFill>
        <p:spPr>
          <a:xfrm>
            <a:off x="4368210" y="3284855"/>
            <a:ext cx="3384460" cy="3154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124400"/>
            <a:ext cx="10800000" cy="274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88600" y="2633345"/>
            <a:ext cx="548640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50" r="9548"/>
          <a:stretch>
            <a:fillRect/>
          </a:stretch>
        </p:blipFill>
        <p:spPr>
          <a:xfrm>
            <a:off x="4517390" y="3789045"/>
            <a:ext cx="3157220" cy="2881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2667944"/>
            <a:ext cx="295238" cy="295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6" r="71554" b="8698"/>
          <a:stretch>
            <a:fillRect/>
          </a:stretch>
        </p:blipFill>
        <p:spPr>
          <a:xfrm>
            <a:off x="4559935" y="4509135"/>
            <a:ext cx="3072130" cy="223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commondata" val="eyJoZGlkIjoiNDEyNjE4ZmUyZjIyZjU5MDIwNDBjYjJiM2MyZjZjMWI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2023-11-16T13:06:32Z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