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415" r:id="rId6"/>
    <p:sldId id="386" r:id="rId7"/>
    <p:sldId id="385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41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5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2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image" Target="../media/image35.png"/><Relationship Id="rId3" Type="http://schemas.openxmlformats.org/officeDocument/2006/relationships/tags" Target="../tags/tag47.xml"/><Relationship Id="rId2" Type="http://schemas.openxmlformats.org/officeDocument/2006/relationships/image" Target="../media/image3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3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3009900"/>
            <a:ext cx="105156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2610" y="6014085"/>
            <a:ext cx="116840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302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466663" y="4194566"/>
            <a:ext cx="2704761" cy="52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255"/>
            <a:ext cx="10800000" cy="459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34890"/>
            <a:ext cx="10800000" cy="438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79425" y="1124585"/>
            <a:ext cx="7303770" cy="129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636520"/>
            <a:ext cx="6702425" cy="1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551815" y="3896360"/>
            <a:ext cx="6980555" cy="73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479425" y="4725035"/>
            <a:ext cx="10036810" cy="73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94"/>
          <a:stretch>
            <a:fillRect/>
          </a:stretch>
        </p:blipFill>
        <p:spPr>
          <a:xfrm>
            <a:off x="696000" y="836295"/>
            <a:ext cx="10800000" cy="267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3429000"/>
            <a:ext cx="3286125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14"/>
          <a:stretch>
            <a:fillRect/>
          </a:stretch>
        </p:blipFill>
        <p:spPr>
          <a:xfrm>
            <a:off x="551855" y="1052830"/>
            <a:ext cx="10800000" cy="2710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04715" y="3860800"/>
            <a:ext cx="2781935" cy="27978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0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5783" y="1297230"/>
            <a:ext cx="5722640" cy="385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8635" y="1987550"/>
            <a:ext cx="581787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7670" y="2698750"/>
            <a:ext cx="552005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5800" y="3436620"/>
            <a:ext cx="232854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49605" y="3996690"/>
            <a:ext cx="583565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58495" y="4780915"/>
            <a:ext cx="540004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04850" y="5488305"/>
            <a:ext cx="574992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33425" y="6100445"/>
            <a:ext cx="471297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124585"/>
            <a:ext cx="2781935" cy="2797810"/>
          </a:xfrm>
          <a:prstGeom prst="rect">
            <a:avLst/>
          </a:prstGeom>
        </p:spPr>
      </p:pic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auto">
          <a:xfrm>
            <a:off x="5951855" y="2733040"/>
            <a:ext cx="68516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  <p:bldP spid="18" grpId="0" bldLvl="0" animBg="1"/>
      <p:bldP spid="22" grpId="0" bldLvl="0" animBg="1"/>
      <p:bldP spid="27" grpId="0" bldLvl="0" animBg="1"/>
      <p:bldP spid="31" grpId="0" bldLvl="0" animBg="1"/>
      <p:bldP spid="36" grpId="0" bldLvl="0" animBg="1"/>
      <p:bldP spid="3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"/>
          <a:stretch>
            <a:fillRect/>
          </a:stretch>
        </p:blipFill>
        <p:spPr>
          <a:xfrm>
            <a:off x="983615" y="836295"/>
            <a:ext cx="9488805" cy="38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875" y="3860800"/>
            <a:ext cx="4331335" cy="27959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908685"/>
            <a:ext cx="4508500" cy="278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119380" y="3933190"/>
            <a:ext cx="4583430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191770" y="4657090"/>
            <a:ext cx="4583430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68545"/>
            <a:ext cx="10800000" cy="417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1196340"/>
            <a:ext cx="9495790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335280" y="1988820"/>
            <a:ext cx="949579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335280" y="2707005"/>
            <a:ext cx="949579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158115" y="3436620"/>
            <a:ext cx="949579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263525" y="4220845"/>
            <a:ext cx="949579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407670" y="4869180"/>
            <a:ext cx="949579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5690" y="3749675"/>
            <a:ext cx="77597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96" r="8837" b="25705"/>
          <a:stretch>
            <a:fillRect/>
          </a:stretch>
        </p:blipFill>
        <p:spPr>
          <a:xfrm>
            <a:off x="4512310" y="3573145"/>
            <a:ext cx="3066415" cy="306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155"/>
            <a:ext cx="10800000" cy="4458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79425" y="1124585"/>
            <a:ext cx="6645910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2060575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auto">
          <a:xfrm>
            <a:off x="479425" y="2780665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auto">
          <a:xfrm>
            <a:off x="407670" y="3575685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auto">
          <a:xfrm>
            <a:off x="479425" y="4332605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auto">
          <a:xfrm>
            <a:off x="263525" y="5085080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92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auto">
          <a:xfrm>
            <a:off x="335280" y="1268730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62280" y="2060575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479425" y="2852420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551815" y="3644265"/>
            <a:ext cx="8031480" cy="96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551815" y="4940935"/>
            <a:ext cx="8031480" cy="111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7968615" y="4639310"/>
            <a:ext cx="2494280" cy="995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44335" y="4436745"/>
            <a:ext cx="381698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05350"/>
            <a:ext cx="10800000" cy="486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1052830"/>
            <a:ext cx="5745480" cy="1441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51855" y="969010"/>
            <a:ext cx="4813935" cy="178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407670" y="2636520"/>
            <a:ext cx="67176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335280" y="3356610"/>
            <a:ext cx="6717665" cy="1089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263525" y="4622800"/>
            <a:ext cx="1068705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335280" y="5229225"/>
            <a:ext cx="1068705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16170"/>
            <a:ext cx="10800000" cy="422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1316355"/>
            <a:ext cx="1068705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551815" y="2132965"/>
            <a:ext cx="1051115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506095" y="2841625"/>
            <a:ext cx="1051115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auto">
          <a:xfrm>
            <a:off x="407670" y="3550285"/>
            <a:ext cx="1051115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auto">
          <a:xfrm>
            <a:off x="583565" y="4220845"/>
            <a:ext cx="342328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auto">
          <a:xfrm>
            <a:off x="4079875" y="4276725"/>
            <a:ext cx="7443470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8"/>
            </p:custDataLst>
          </p:nvPr>
        </p:nvSpPr>
        <p:spPr bwMode="auto">
          <a:xfrm>
            <a:off x="583565" y="4891405"/>
            <a:ext cx="3468370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9"/>
            </p:custDataLst>
          </p:nvPr>
        </p:nvSpPr>
        <p:spPr bwMode="auto">
          <a:xfrm>
            <a:off x="4152265" y="4967605"/>
            <a:ext cx="3468370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54060" y="1983740"/>
            <a:ext cx="3683635" cy="254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268545"/>
            <a:ext cx="10800000" cy="291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650" y="1124585"/>
            <a:ext cx="2527935" cy="1753235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95"/>
          <a:stretch>
            <a:fillRect/>
          </a:stretch>
        </p:blipFill>
        <p:spPr>
          <a:xfrm>
            <a:off x="263525" y="4076700"/>
            <a:ext cx="10800080" cy="122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335280" y="1268730"/>
            <a:ext cx="886968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335280" y="2060575"/>
            <a:ext cx="886968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263525" y="2780665"/>
            <a:ext cx="977836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auto">
          <a:xfrm>
            <a:off x="263525" y="3575685"/>
            <a:ext cx="9778365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auto">
          <a:xfrm>
            <a:off x="263525" y="4076700"/>
            <a:ext cx="989965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auto">
          <a:xfrm>
            <a:off x="263525" y="4732020"/>
            <a:ext cx="989965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4740" y="2060575"/>
            <a:ext cx="64008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5860" y="3091180"/>
            <a:ext cx="604520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9336405" y="3140710"/>
            <a:ext cx="2640965" cy="290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9565640" cy="493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8660" y="3644900"/>
            <a:ext cx="66865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20220"/>
          <a:stretch>
            <a:fillRect/>
          </a:stretch>
        </p:blipFill>
        <p:spPr>
          <a:xfrm>
            <a:off x="9480550" y="908685"/>
            <a:ext cx="2503805" cy="3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9451975" cy="553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125" y="4149090"/>
            <a:ext cx="768985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9480550" y="1124585"/>
            <a:ext cx="2560320" cy="376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500"/>
            <a:ext cx="9888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981" y="3570318"/>
            <a:ext cx="340080" cy="375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10950" r="34890"/>
          <a:stretch>
            <a:fillRect/>
          </a:stretch>
        </p:blipFill>
        <p:spPr>
          <a:xfrm>
            <a:off x="9912350" y="836295"/>
            <a:ext cx="2201545" cy="292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1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8560" y="3958590"/>
            <a:ext cx="57912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3840" y="2853055"/>
            <a:ext cx="6859270" cy="77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7990" y="5819140"/>
            <a:ext cx="822325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commondata" val="eyJoZGlkIjoiNTEyYTgwZDc2MTVhNmI4ZDExNmVhNDEzMDU1NTQ1MDU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2023-11-16T08:21:53Z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