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1" r:id="rId5"/>
    <p:sldId id="390" r:id="rId6"/>
    <p:sldId id="389" r:id="rId7"/>
    <p:sldId id="388" r:id="rId8"/>
    <p:sldId id="386" r:id="rId9"/>
    <p:sldId id="385" r:id="rId10"/>
    <p:sldId id="384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9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71373"/>
            <a:ext cx="10800000" cy="27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601213"/>
            <a:ext cx="285714" cy="29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18221"/>
          <a:stretch>
            <a:fillRect/>
          </a:stretch>
        </p:blipFill>
        <p:spPr>
          <a:xfrm>
            <a:off x="4084955" y="3789045"/>
            <a:ext cx="4022090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120" y="4522470"/>
            <a:ext cx="64770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03165"/>
            <a:ext cx="10800000" cy="405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3815" y="2671054"/>
            <a:ext cx="2114285" cy="343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25" y="3595755"/>
            <a:ext cx="638095" cy="32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77148" y="4978040"/>
            <a:ext cx="990476" cy="32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3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3809" y="2545611"/>
            <a:ext cx="1438095" cy="35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4799965" y="3140710"/>
            <a:ext cx="3143975" cy="363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476" y="2575688"/>
            <a:ext cx="657142" cy="29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2221"/>
          <a:stretch>
            <a:fillRect/>
          </a:stretch>
        </p:blipFill>
        <p:spPr>
          <a:xfrm>
            <a:off x="4368165" y="3068955"/>
            <a:ext cx="3816260" cy="363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0315" y="3705225"/>
            <a:ext cx="983424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9985" y="4220845"/>
            <a:ext cx="7657465" cy="118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5452745"/>
            <a:ext cx="10332085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825"/>
            <a:ext cx="10800000" cy="19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493010"/>
            <a:ext cx="8788400" cy="1012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7670" y="3573145"/>
            <a:ext cx="7880350" cy="161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973455"/>
            <a:ext cx="644652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610" y="1596390"/>
            <a:ext cx="334391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1040" y="2235200"/>
            <a:ext cx="831405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1515" y="2917190"/>
            <a:ext cx="430403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8500" y="3511550"/>
            <a:ext cx="758126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7865" y="4146550"/>
            <a:ext cx="735520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800" y="4852035"/>
            <a:ext cx="766445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9610" y="5466080"/>
            <a:ext cx="635317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7705" y="6099810"/>
            <a:ext cx="813308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95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18445" y="1899285"/>
            <a:ext cx="537210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4815" y="958215"/>
            <a:ext cx="668655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6705" y="1768475"/>
            <a:ext cx="10933430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9430" y="2708910"/>
            <a:ext cx="1115695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385" y="3342640"/>
            <a:ext cx="39116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9430" y="3896360"/>
            <a:ext cx="9819640" cy="140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75310" y="5208270"/>
            <a:ext cx="2794000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25" y="1196155"/>
            <a:ext cx="10800000" cy="19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7135" y="3284855"/>
            <a:ext cx="22764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145" y="1188085"/>
            <a:ext cx="446722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655" y="1823085"/>
            <a:ext cx="37318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7385" y="2606675"/>
            <a:ext cx="6372860" cy="110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1025" y="3721735"/>
            <a:ext cx="373697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2935" y="4419600"/>
            <a:ext cx="483044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2765" y="4999990"/>
            <a:ext cx="1690370" cy="103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39920" y="1823085"/>
            <a:ext cx="30587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5118735" y="1188085"/>
            <a:ext cx="269049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2223135" y="5069840"/>
            <a:ext cx="7360285" cy="103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  <p:bldP spid="13" grpId="0" bldLvl="0" animBg="1"/>
      <p:bldP spid="16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155"/>
            <a:ext cx="10800000" cy="342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16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6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760" y="1643380"/>
            <a:ext cx="992124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905" y="2282190"/>
            <a:ext cx="726821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5635" y="3324225"/>
            <a:ext cx="738759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385" y="4034155"/>
            <a:ext cx="241427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3095" y="4612005"/>
            <a:ext cx="787273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640" y="991235"/>
            <a:ext cx="9608820" cy="10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8815" y="2147570"/>
            <a:ext cx="550672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8815" y="2858770"/>
            <a:ext cx="547116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0085" y="3622675"/>
            <a:ext cx="4152265" cy="91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260" y="4636770"/>
            <a:ext cx="185039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2465" y="5187315"/>
            <a:ext cx="913892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6910" y="5761355"/>
            <a:ext cx="972947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160" y="2667000"/>
            <a:ext cx="544830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5865" y="1692910"/>
            <a:ext cx="54610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5865" y="3928110"/>
            <a:ext cx="54610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95865" y="5412105"/>
            <a:ext cx="54610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0340" y="2604770"/>
            <a:ext cx="668020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300"/>
            <a:ext cx="10800000" cy="25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3515" y="2163445"/>
            <a:ext cx="63881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4822825" y="3703320"/>
            <a:ext cx="254698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244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3625" y="2295525"/>
            <a:ext cx="56261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1" r="23554"/>
          <a:stretch>
            <a:fillRect/>
          </a:stretch>
        </p:blipFill>
        <p:spPr>
          <a:xfrm>
            <a:off x="9336405" y="3140710"/>
            <a:ext cx="2802890" cy="26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412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9550" y="2053590"/>
            <a:ext cx="586740" cy="83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8600" y="3308985"/>
            <a:ext cx="58674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852353" y="4412615"/>
            <a:ext cx="2487295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DEyNjE4ZmUyZjIyZjU5MDIwNDBjYjJiM2MyZjZjM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2023-11-16T14:17:19Z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