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3" r:id="rId5"/>
    <p:sldId id="392" r:id="rId6"/>
    <p:sldId id="391" r:id="rId7"/>
    <p:sldId id="390" r:id="rId8"/>
    <p:sldId id="389" r:id="rId9"/>
    <p:sldId id="388" r:id="rId10"/>
    <p:sldId id="387" r:id="rId11"/>
    <p:sldId id="386" r:id="rId12"/>
    <p:sldId id="385" r:id="rId13"/>
    <p:sldId id="383" r:id="rId14"/>
    <p:sldId id="382" r:id="rId15"/>
    <p:sldId id="381" r:id="rId16"/>
    <p:sldId id="379" r:id="rId17"/>
    <p:sldId id="378" r:id="rId18"/>
    <p:sldId id="377" r:id="rId19"/>
    <p:sldId id="375" r:id="rId20"/>
    <p:sldId id="374" r:id="rId21"/>
    <p:sldId id="373" r:id="rId22"/>
    <p:sldId id="372" r:id="rId23"/>
    <p:sldId id="371" r:id="rId24"/>
    <p:sldId id="370" r:id="rId25"/>
    <p:sldId id="369" r:id="rId26"/>
    <p:sldId id="368" r:id="rId27"/>
    <p:sldId id="367" r:id="rId28"/>
    <p:sldId id="366" r:id="rId29"/>
    <p:sldId id="365" r:id="rId30"/>
    <p:sldId id="364" r:id="rId31"/>
  </p:sldIdLst>
  <p:sldSz cx="12192000" cy="6858000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5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13.png"/><Relationship Id="rId2" Type="http://schemas.openxmlformats.org/officeDocument/2006/relationships/tags" Target="../tags/tag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3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9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tags" Target="../tags/tag19.xml"/><Relationship Id="rId3" Type="http://schemas.openxmlformats.org/officeDocument/2006/relationships/image" Target="../media/image22.png"/><Relationship Id="rId2" Type="http://schemas.openxmlformats.org/officeDocument/2006/relationships/tags" Target="../tags/tag18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29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30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3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45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46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8.xml"/><Relationship Id="rId3" Type="http://schemas.openxmlformats.org/officeDocument/2006/relationships/image" Target="../media/image33.png"/><Relationship Id="rId2" Type="http://schemas.openxmlformats.org/officeDocument/2006/relationships/tags" Target="../tags/tag47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995" y="2990850"/>
            <a:ext cx="117633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2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743"/>
          <a:stretch>
            <a:fillRect/>
          </a:stretch>
        </p:blipFill>
        <p:spPr>
          <a:xfrm>
            <a:off x="839470" y="4220845"/>
            <a:ext cx="10800080" cy="216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8616315" y="3213100"/>
            <a:ext cx="2297430" cy="1007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2"/>
          <a:stretch>
            <a:fillRect/>
          </a:stretch>
        </p:blipFill>
        <p:spPr>
          <a:xfrm>
            <a:off x="695960" y="836930"/>
            <a:ext cx="8577580" cy="2193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068955"/>
            <a:ext cx="8577580" cy="309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916245"/>
            <a:ext cx="10800000" cy="2769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1700530"/>
            <a:ext cx="10443210" cy="1909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auto">
          <a:xfrm>
            <a:off x="335915" y="3789045"/>
            <a:ext cx="10741660" cy="1007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60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670" y="1196340"/>
            <a:ext cx="5361940" cy="1007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518795" y="2421255"/>
            <a:ext cx="10488930" cy="1560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auto">
          <a:xfrm>
            <a:off x="407670" y="4198620"/>
            <a:ext cx="10488930" cy="1560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8500"/>
            <a:ext cx="10800000" cy="4726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516695"/>
            <a:ext cx="10800000" cy="1038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08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9425" y="972185"/>
            <a:ext cx="6693535" cy="596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248525" y="972185"/>
            <a:ext cx="2906395" cy="596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3"/>
            </p:custDataLst>
          </p:nvPr>
        </p:nvSpPr>
        <p:spPr bwMode="auto">
          <a:xfrm>
            <a:off x="407670" y="1701165"/>
            <a:ext cx="2279015" cy="596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4"/>
            </p:custDataLst>
          </p:nvPr>
        </p:nvSpPr>
        <p:spPr bwMode="auto">
          <a:xfrm>
            <a:off x="2686685" y="1701165"/>
            <a:ext cx="2279015" cy="596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5"/>
            </p:custDataLst>
          </p:nvPr>
        </p:nvSpPr>
        <p:spPr bwMode="auto">
          <a:xfrm>
            <a:off x="402590" y="2560955"/>
            <a:ext cx="9643745" cy="2166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6"/>
            </p:custDataLst>
          </p:nvPr>
        </p:nvSpPr>
        <p:spPr bwMode="auto">
          <a:xfrm>
            <a:off x="534670" y="5044440"/>
            <a:ext cx="8475980" cy="825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7"/>
            </p:custDataLst>
          </p:nvPr>
        </p:nvSpPr>
        <p:spPr bwMode="auto">
          <a:xfrm>
            <a:off x="479425" y="6186805"/>
            <a:ext cx="8475980" cy="545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636335"/>
            <a:ext cx="10800000" cy="1632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3" name="矩形 42"/>
          <p:cNvSpPr/>
          <p:nvPr>
            <p:custDataLst>
              <p:tags r:id="rId2"/>
            </p:custDataLst>
          </p:nvPr>
        </p:nvSpPr>
        <p:spPr bwMode="auto">
          <a:xfrm>
            <a:off x="407670" y="2636520"/>
            <a:ext cx="9872980" cy="825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407670" y="3573145"/>
            <a:ext cx="9872980" cy="825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268730"/>
            <a:ext cx="9535795" cy="1544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02"/>
          <a:stretch>
            <a:fillRect/>
          </a:stretch>
        </p:blipFill>
        <p:spPr>
          <a:xfrm>
            <a:off x="839470" y="2708910"/>
            <a:ext cx="8772525" cy="227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795" y="1772920"/>
            <a:ext cx="2711450" cy="301371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36110"/>
            <a:ext cx="10800000" cy="5684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7670" y="836295"/>
            <a:ext cx="6864985" cy="159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auto">
          <a:xfrm>
            <a:off x="534670" y="2708910"/>
            <a:ext cx="6565265" cy="649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auto">
          <a:xfrm>
            <a:off x="534670" y="3429000"/>
            <a:ext cx="6565265" cy="649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auto">
          <a:xfrm>
            <a:off x="551815" y="4220845"/>
            <a:ext cx="7183120" cy="1487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auto">
          <a:xfrm>
            <a:off x="661670" y="5733415"/>
            <a:ext cx="8472170" cy="759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412690"/>
            <a:ext cx="10800000" cy="3549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auto">
          <a:xfrm>
            <a:off x="479425" y="1340485"/>
            <a:ext cx="7007225" cy="819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606425" y="2420620"/>
            <a:ext cx="2633980" cy="819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auto">
          <a:xfrm>
            <a:off x="3215640" y="2420620"/>
            <a:ext cx="6798945" cy="100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auto">
          <a:xfrm>
            <a:off x="733425" y="3429000"/>
            <a:ext cx="5784215" cy="819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auto">
          <a:xfrm>
            <a:off x="551815" y="4364990"/>
            <a:ext cx="5784215" cy="819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4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96170" y="2004695"/>
            <a:ext cx="723900" cy="881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341120"/>
            <a:ext cx="8893810" cy="3743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705" y="1844675"/>
            <a:ext cx="3444875" cy="284607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36110"/>
            <a:ext cx="10800000" cy="3466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185920" y="3573145"/>
            <a:ext cx="3754120" cy="31013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1484630"/>
            <a:ext cx="9864725" cy="3074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76360" y="1700530"/>
            <a:ext cx="3009900" cy="248666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2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1052830"/>
            <a:ext cx="4765040" cy="62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1844675"/>
            <a:ext cx="800100" cy="62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auto">
          <a:xfrm>
            <a:off x="1423670" y="1916430"/>
            <a:ext cx="3123565" cy="62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auto">
          <a:xfrm>
            <a:off x="623570" y="2703830"/>
            <a:ext cx="4765040" cy="62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auto">
          <a:xfrm>
            <a:off x="623570" y="3491230"/>
            <a:ext cx="2607945" cy="62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6"/>
            </p:custDataLst>
          </p:nvPr>
        </p:nvSpPr>
        <p:spPr bwMode="auto">
          <a:xfrm>
            <a:off x="3288030" y="3491230"/>
            <a:ext cx="2413000" cy="62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7"/>
            </p:custDataLst>
          </p:nvPr>
        </p:nvSpPr>
        <p:spPr bwMode="auto">
          <a:xfrm>
            <a:off x="551815" y="4293235"/>
            <a:ext cx="5196840" cy="62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8"/>
            </p:custDataLst>
          </p:nvPr>
        </p:nvSpPr>
        <p:spPr bwMode="auto">
          <a:xfrm>
            <a:off x="504190" y="5034280"/>
            <a:ext cx="9932670" cy="62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941705"/>
            <a:ext cx="4126230" cy="59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15340" y="1911350"/>
            <a:ext cx="6507480" cy="1311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3406775"/>
            <a:ext cx="7090410" cy="758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90" y="4345940"/>
            <a:ext cx="751840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396365" y="4271010"/>
            <a:ext cx="5428615" cy="614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808220" y="980440"/>
            <a:ext cx="3407410" cy="62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auto">
          <a:xfrm>
            <a:off x="8215630" y="972185"/>
            <a:ext cx="3095625" cy="59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auto">
          <a:xfrm>
            <a:off x="7204075" y="2194560"/>
            <a:ext cx="3333750" cy="756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auto">
          <a:xfrm>
            <a:off x="7772400" y="3454400"/>
            <a:ext cx="3095625" cy="59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6"/>
            </p:custDataLst>
          </p:nvPr>
        </p:nvSpPr>
        <p:spPr bwMode="auto">
          <a:xfrm>
            <a:off x="6888480" y="4271010"/>
            <a:ext cx="3095625" cy="59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7"/>
            </p:custDataLst>
          </p:nvPr>
        </p:nvSpPr>
        <p:spPr bwMode="auto">
          <a:xfrm>
            <a:off x="551815" y="5085080"/>
            <a:ext cx="9540240" cy="59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bldLvl="0" animBg="1"/>
      <p:bldP spid="21" grpId="0" bldLvl="0" animBg="1"/>
      <p:bldP spid="22" grpId="0" bldLvl="0" animBg="1"/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9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95775" y="3644900"/>
            <a:ext cx="3695700" cy="31051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3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48150" y="2695575"/>
            <a:ext cx="3695700" cy="31051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980440"/>
            <a:ext cx="9665335" cy="5383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688705" y="1988820"/>
            <a:ext cx="3158490" cy="2654300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4512310" y="5589270"/>
            <a:ext cx="3591560" cy="928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5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1052830"/>
            <a:ext cx="4557395" cy="1300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1815" y="2564765"/>
            <a:ext cx="4688205" cy="556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3719830" y="3213100"/>
            <a:ext cx="821690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78815" y="3260090"/>
            <a:ext cx="3020695" cy="556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3"/>
            </p:custDataLst>
          </p:nvPr>
        </p:nvSpPr>
        <p:spPr bwMode="auto">
          <a:xfrm>
            <a:off x="479425" y="3955415"/>
            <a:ext cx="9300845" cy="165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4"/>
            </p:custDataLst>
          </p:nvPr>
        </p:nvSpPr>
        <p:spPr bwMode="auto">
          <a:xfrm>
            <a:off x="551815" y="5890895"/>
            <a:ext cx="9801860" cy="758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0" grpId="0" bldLvl="0" animBg="1"/>
      <p:bldP spid="2" grpId="0" bldLvl="0" animBg="1"/>
      <p:bldP spid="33" grpId="0" bldLvl="0" animBg="1"/>
      <p:bldP spid="3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0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06730" y="1287145"/>
            <a:ext cx="10139680" cy="999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79425" y="2501265"/>
            <a:ext cx="10818495" cy="1485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533400" y="4134485"/>
            <a:ext cx="7416165" cy="704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384810" y="5039995"/>
            <a:ext cx="11090275" cy="1494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24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772735"/>
            <a:ext cx="10800000" cy="3030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72345" y="1986280"/>
            <a:ext cx="807720" cy="811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8677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20505" y="2421255"/>
            <a:ext cx="713105" cy="794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3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74580" y="2021840"/>
            <a:ext cx="786130" cy="768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4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94265" y="3964940"/>
            <a:ext cx="746760" cy="601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1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27285" y="2973070"/>
            <a:ext cx="652780" cy="755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1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32305" y="2931795"/>
            <a:ext cx="1036320" cy="56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72580" y="4890770"/>
            <a:ext cx="1338580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772735"/>
            <a:ext cx="10800000" cy="2927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999480" y="3797300"/>
            <a:ext cx="3284220" cy="696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commondata" val="eyJoZGlkIjoiNDEyNjE4ZmUyZjIyZjU5MDIwNDBjYjJiM2MyZjZjMWI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2023-11-16T12:27:48Z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