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62" r:id="rId3"/>
    <p:sldId id="363" r:id="rId4"/>
    <p:sldId id="397" r:id="rId5"/>
    <p:sldId id="394" r:id="rId6"/>
    <p:sldId id="393" r:id="rId7"/>
    <p:sldId id="390" r:id="rId8"/>
    <p:sldId id="389" r:id="rId9"/>
    <p:sldId id="386" r:id="rId10"/>
    <p:sldId id="384" r:id="rId11"/>
    <p:sldId id="382" r:id="rId12"/>
    <p:sldId id="381" r:id="rId13"/>
    <p:sldId id="379" r:id="rId14"/>
    <p:sldId id="378" r:id="rId16"/>
    <p:sldId id="377" r:id="rId17"/>
    <p:sldId id="376" r:id="rId18"/>
    <p:sldId id="374" r:id="rId19"/>
    <p:sldId id="373" r:id="rId20"/>
    <p:sldId id="372" r:id="rId21"/>
    <p:sldId id="371" r:id="rId22"/>
    <p:sldId id="370" r:id="rId23"/>
    <p:sldId id="369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57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3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4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5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6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4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45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46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56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4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image" Target="../media/image17.png"/><Relationship Id="rId4" Type="http://schemas.openxmlformats.org/officeDocument/2006/relationships/tags" Target="../tags/tag10.xml"/><Relationship Id="rId3" Type="http://schemas.openxmlformats.org/officeDocument/2006/relationships/image" Target="../media/image15.png"/><Relationship Id="rId2" Type="http://schemas.openxmlformats.org/officeDocument/2006/relationships/tags" Target="../tags/tag9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2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76425" y="2966720"/>
            <a:ext cx="843915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196155"/>
            <a:ext cx="10800000" cy="2718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91995" y="3068955"/>
            <a:ext cx="988695" cy="63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4" t="6883" r="22884" b="6205"/>
          <a:stretch>
            <a:fillRect/>
          </a:stretch>
        </p:blipFill>
        <p:spPr>
          <a:xfrm>
            <a:off x="4631690" y="3077210"/>
            <a:ext cx="2995295" cy="3461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484445"/>
            <a:ext cx="10800000" cy="2635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3003" y="3460819"/>
            <a:ext cx="2219047" cy="486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>
            <a:fillRect/>
          </a:stretch>
        </p:blipFill>
        <p:spPr>
          <a:xfrm>
            <a:off x="4655820" y="3500755"/>
            <a:ext cx="3145155" cy="3218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48750" y="2996565"/>
            <a:ext cx="1148715" cy="617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14" r="14217" b="3287"/>
          <a:stretch>
            <a:fillRect/>
          </a:stretch>
        </p:blipFill>
        <p:spPr>
          <a:xfrm>
            <a:off x="4079875" y="3789045"/>
            <a:ext cx="3931285" cy="2644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836295"/>
            <a:ext cx="9704705" cy="323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37" t="5071" r="7990" b="29766"/>
          <a:stretch>
            <a:fillRect/>
          </a:stretch>
        </p:blipFill>
        <p:spPr>
          <a:xfrm>
            <a:off x="3928110" y="4076700"/>
            <a:ext cx="4335145" cy="258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442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1268730"/>
            <a:ext cx="5384165" cy="170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479425" y="3140710"/>
            <a:ext cx="5330190" cy="7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623570" y="3962400"/>
            <a:ext cx="5312410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551815" y="4836795"/>
            <a:ext cx="5312410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268545"/>
            <a:ext cx="10800000" cy="4395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35280" y="1412875"/>
            <a:ext cx="5312410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auto">
          <a:xfrm>
            <a:off x="462280" y="2348865"/>
            <a:ext cx="5312410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auto">
          <a:xfrm>
            <a:off x="407670" y="3213100"/>
            <a:ext cx="5312410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auto">
          <a:xfrm>
            <a:off x="407670" y="4076700"/>
            <a:ext cx="5312410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auto">
          <a:xfrm>
            <a:off x="407670" y="4940300"/>
            <a:ext cx="7606665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7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6240145" y="4796790"/>
            <a:ext cx="5008245" cy="1174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21505" y="4509135"/>
            <a:ext cx="3348355" cy="2237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3"/>
          <a:stretch>
            <a:fillRect/>
          </a:stretch>
        </p:blipFill>
        <p:spPr>
          <a:xfrm>
            <a:off x="720090" y="972185"/>
            <a:ext cx="5375910" cy="5190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auto">
          <a:xfrm>
            <a:off x="5448300" y="836295"/>
            <a:ext cx="5312410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335280" y="1124585"/>
            <a:ext cx="5432425" cy="766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407670" y="2060575"/>
            <a:ext cx="5432425" cy="766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623570" y="2924810"/>
            <a:ext cx="5432425" cy="766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6"/>
            </p:custDataLst>
          </p:nvPr>
        </p:nvSpPr>
        <p:spPr bwMode="auto">
          <a:xfrm>
            <a:off x="623570" y="3860800"/>
            <a:ext cx="5432425" cy="766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7"/>
            </p:custDataLst>
          </p:nvPr>
        </p:nvSpPr>
        <p:spPr bwMode="auto">
          <a:xfrm>
            <a:off x="695325" y="4641215"/>
            <a:ext cx="5432425" cy="766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8"/>
            </p:custDataLst>
          </p:nvPr>
        </p:nvSpPr>
        <p:spPr bwMode="auto">
          <a:xfrm>
            <a:off x="623570" y="5516880"/>
            <a:ext cx="5432425" cy="766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1052830"/>
            <a:ext cx="5432425" cy="766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auto">
          <a:xfrm>
            <a:off x="479425" y="1988820"/>
            <a:ext cx="7479665" cy="766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auto">
          <a:xfrm>
            <a:off x="479425" y="2996565"/>
            <a:ext cx="7479665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auto">
          <a:xfrm>
            <a:off x="479425" y="3814445"/>
            <a:ext cx="7479665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auto">
          <a:xfrm>
            <a:off x="479425" y="4653280"/>
            <a:ext cx="7479665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7"/>
            </p:custDataLst>
          </p:nvPr>
        </p:nvSpPr>
        <p:spPr bwMode="auto">
          <a:xfrm>
            <a:off x="551815" y="5492115"/>
            <a:ext cx="7479665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0" y="972000"/>
            <a:ext cx="10800000" cy="5671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04605" y="2996565"/>
            <a:ext cx="2978785" cy="18719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4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0775" y="2884170"/>
            <a:ext cx="697865" cy="70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6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2935" y="1196340"/>
            <a:ext cx="5475605" cy="1483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07695" y="2955290"/>
            <a:ext cx="5570220" cy="62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01980" y="3832225"/>
            <a:ext cx="6023610" cy="62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82295" y="4709795"/>
            <a:ext cx="7463790" cy="62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1052645"/>
            <a:ext cx="10800000" cy="447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9425" y="1196340"/>
            <a:ext cx="6382385" cy="725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2276475"/>
            <a:ext cx="6382385" cy="725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623570" y="3001645"/>
            <a:ext cx="10061575" cy="725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551815" y="4004945"/>
            <a:ext cx="10403840" cy="2056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836110"/>
            <a:ext cx="10800000" cy="3781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11900" y="3573145"/>
            <a:ext cx="1933575" cy="30384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1412690"/>
            <a:ext cx="10800000" cy="3705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84740" y="1484630"/>
            <a:ext cx="1933575" cy="30384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5"/>
          <a:stretch>
            <a:fillRect/>
          </a:stretch>
        </p:blipFill>
        <p:spPr>
          <a:xfrm>
            <a:off x="695325" y="1600835"/>
            <a:ext cx="7392125" cy="365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263525" y="1556385"/>
            <a:ext cx="7320280" cy="860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35280" y="2708910"/>
            <a:ext cx="7320280" cy="860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407670" y="3569335"/>
            <a:ext cx="7320280" cy="860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119380" y="4436745"/>
            <a:ext cx="7320280" cy="860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052645"/>
            <a:ext cx="102851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824470" y="908685"/>
            <a:ext cx="2513330" cy="882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980440"/>
            <a:ext cx="7320280" cy="860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407670" y="1988820"/>
            <a:ext cx="8577580" cy="70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auto">
          <a:xfrm>
            <a:off x="407670" y="2853055"/>
            <a:ext cx="8577580" cy="70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auto">
          <a:xfrm>
            <a:off x="263525" y="3716655"/>
            <a:ext cx="8577580" cy="70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6"/>
            </p:custDataLst>
          </p:nvPr>
        </p:nvSpPr>
        <p:spPr bwMode="auto">
          <a:xfrm>
            <a:off x="191770" y="4509135"/>
            <a:ext cx="8577580" cy="70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7"/>
            </p:custDataLst>
          </p:nvPr>
        </p:nvSpPr>
        <p:spPr bwMode="auto">
          <a:xfrm>
            <a:off x="119380" y="5391785"/>
            <a:ext cx="8577580" cy="70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8"/>
            </p:custDataLst>
          </p:nvPr>
        </p:nvSpPr>
        <p:spPr bwMode="auto">
          <a:xfrm>
            <a:off x="263525" y="6274435"/>
            <a:ext cx="8577580" cy="52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1412690"/>
            <a:ext cx="10800000" cy="360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07855" y="2393315"/>
            <a:ext cx="797560" cy="731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12"/>
          <a:stretch>
            <a:fillRect/>
          </a:stretch>
        </p:blipFill>
        <p:spPr>
          <a:xfrm>
            <a:off x="9192260" y="3213100"/>
            <a:ext cx="2811780" cy="2580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4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79687" y="2638115"/>
            <a:ext cx="308999" cy="341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36"/>
          <a:stretch>
            <a:fillRect/>
          </a:stretch>
        </p:blipFill>
        <p:spPr>
          <a:xfrm>
            <a:off x="6240145" y="3933190"/>
            <a:ext cx="2792730" cy="240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800000" cy="3625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7280" y="2747645"/>
            <a:ext cx="751840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52" r="22190"/>
          <a:stretch>
            <a:fillRect/>
          </a:stretch>
        </p:blipFill>
        <p:spPr>
          <a:xfrm>
            <a:off x="4584065" y="4307205"/>
            <a:ext cx="2558415" cy="2550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1725295"/>
            <a:ext cx="9001760" cy="3091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52715" y="3309620"/>
            <a:ext cx="685800" cy="69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55"/>
          <a:stretch>
            <a:fillRect/>
          </a:stretch>
        </p:blipFill>
        <p:spPr>
          <a:xfrm>
            <a:off x="8904605" y="1797685"/>
            <a:ext cx="3096260" cy="271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10" y="1268545"/>
            <a:ext cx="10800000" cy="795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132145"/>
            <a:ext cx="10800000" cy="2526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346565" y="3025140"/>
            <a:ext cx="725170" cy="721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4"/>
          <a:stretch>
            <a:fillRect/>
          </a:stretch>
        </p:blipFill>
        <p:spPr>
          <a:xfrm>
            <a:off x="9624695" y="3860800"/>
            <a:ext cx="2533650" cy="2814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8"/>
          <a:stretch>
            <a:fillRect/>
          </a:stretch>
        </p:blipFill>
        <p:spPr>
          <a:xfrm>
            <a:off x="119380" y="764540"/>
            <a:ext cx="8999855" cy="3543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1" r="22884"/>
          <a:stretch>
            <a:fillRect/>
          </a:stretch>
        </p:blipFill>
        <p:spPr>
          <a:xfrm>
            <a:off x="9048750" y="1484630"/>
            <a:ext cx="3044190" cy="267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1"/>
          <a:stretch>
            <a:fillRect/>
          </a:stretch>
        </p:blipFill>
        <p:spPr>
          <a:xfrm>
            <a:off x="551815" y="4131945"/>
            <a:ext cx="8999855" cy="2537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7752080" y="5300980"/>
            <a:ext cx="662940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7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4285" y="3842033"/>
            <a:ext cx="771428" cy="448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3" b="5604"/>
          <a:stretch>
            <a:fillRect/>
          </a:stretch>
        </p:blipFill>
        <p:spPr>
          <a:xfrm>
            <a:off x="4954905" y="3356610"/>
            <a:ext cx="2282190" cy="333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commondata" val="eyJoZGlkIjoiNTEyYTgwZDc2MTVhNmI4ZDExNmVhNDEzMDU1NTQ1MDU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翠花fa</cp:lastModifiedBy>
  <cp:revision>36</cp:revision>
  <dcterms:created xsi:type="dcterms:W3CDTF">2015-09-16T06:52:00Z</dcterms:created>
  <dcterms:modified xsi:type="dcterms:W3CDTF">2023-11-16T08:51:51Z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2052-12.1.0.15933</vt:lpwstr>
  </property>
</Properties>
</file>