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2" r:id="rId3"/>
    <p:sldId id="371" r:id="rId4"/>
    <p:sldId id="370" r:id="rId5"/>
    <p:sldId id="369" r:id="rId6"/>
    <p:sldId id="368" r:id="rId7"/>
    <p:sldId id="367" r:id="rId8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2880995"/>
            <a:ext cx="118014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055370" y="4580890"/>
            <a:ext cx="4780915" cy="156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168390" y="4364990"/>
            <a:ext cx="5031105" cy="90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6240145" y="5373370"/>
            <a:ext cx="5031105" cy="90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95325" y="2636520"/>
            <a:ext cx="4231640" cy="1209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4076700"/>
            <a:ext cx="4231640" cy="1209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5375910" y="2493010"/>
            <a:ext cx="5937885" cy="145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6384290" y="4220845"/>
            <a:ext cx="4231640" cy="1209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4364990"/>
            <a:ext cx="4558665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905" y="5300980"/>
            <a:ext cx="4558665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6096000" y="4558030"/>
            <a:ext cx="4636135" cy="121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6816090" y="6021070"/>
            <a:ext cx="4558665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407670" y="2924810"/>
            <a:ext cx="3610610" cy="143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9470" y="4725035"/>
            <a:ext cx="3610610" cy="143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4314825" y="2780665"/>
            <a:ext cx="6997065" cy="147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4450080" y="4293235"/>
            <a:ext cx="6987540" cy="129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auto">
          <a:xfrm>
            <a:off x="4584065" y="5701665"/>
            <a:ext cx="6987540" cy="96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1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1860" y="3573145"/>
            <a:ext cx="5027930" cy="105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4796790"/>
            <a:ext cx="5027930" cy="892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911860" y="5854065"/>
            <a:ext cx="5027930" cy="892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440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23570" y="2853055"/>
            <a:ext cx="7576185" cy="106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4258310"/>
            <a:ext cx="7576185" cy="113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67715" y="2276475"/>
            <a:ext cx="6892290" cy="130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715" y="3789045"/>
            <a:ext cx="6892290" cy="95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767715" y="5013325"/>
            <a:ext cx="6892290" cy="117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0090" y="2708910"/>
            <a:ext cx="8903970" cy="115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4149090"/>
            <a:ext cx="8903970" cy="115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911860" y="5589270"/>
            <a:ext cx="8903970" cy="115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36</cp:revision>
  <dcterms:created xsi:type="dcterms:W3CDTF">2015-09-16T06:52:00Z</dcterms:created>
  <dcterms:modified xsi:type="dcterms:W3CDTF">2023-11-16T06:53:53Z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2052-12.1.0.15933</vt:lpwstr>
  </property>
</Properties>
</file>