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2" r:id="rId6"/>
    <p:sldId id="374" r:id="rId7"/>
    <p:sldId id="375" r:id="rId8"/>
    <p:sldId id="381" r:id="rId9"/>
    <p:sldId id="383" r:id="rId10"/>
    <p:sldId id="384" r:id="rId11"/>
    <p:sldId id="385" r:id="rId12"/>
    <p:sldId id="386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58" name="yt_image_12158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31033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1" name="yt_shape_12161"/>
          <p:cNvSpPr txBox="1"/>
          <p:nvPr/>
        </p:nvSpPr>
        <p:spPr>
          <a:xfrm>
            <a:off x="540000" y="2953281"/>
            <a:ext cx="1038745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有一组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邻边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相等的平行四边形叫做菱形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菱形的四条边都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菱形的两条对角线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，并且每一条对角线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68DEBF-129A-8915-D939-174BA01129AC}"/>
              </a:ext>
            </a:extLst>
          </p:cNvPr>
          <p:cNvSpPr txBox="1"/>
          <p:nvPr/>
        </p:nvSpPr>
        <p:spPr>
          <a:xfrm>
            <a:off x="1897789" y="290647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邻边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85E0AB-1C57-1F5B-2A2D-289794EBCAA2}"/>
              </a:ext>
            </a:extLst>
          </p:cNvPr>
          <p:cNvSpPr txBox="1"/>
          <p:nvPr/>
        </p:nvSpPr>
        <p:spPr>
          <a:xfrm>
            <a:off x="3878989" y="338196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CB0E24-84A0-BB08-9E9C-00757D0F4E0F}"/>
              </a:ext>
            </a:extLst>
          </p:cNvPr>
          <p:cNvSpPr txBox="1"/>
          <p:nvPr/>
        </p:nvSpPr>
        <p:spPr>
          <a:xfrm>
            <a:off x="3955189" y="385745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884B1A-DB1A-436A-85AE-DA568D542E68}"/>
              </a:ext>
            </a:extLst>
          </p:cNvPr>
          <p:cNvSpPr txBox="1"/>
          <p:nvPr/>
        </p:nvSpPr>
        <p:spPr>
          <a:xfrm>
            <a:off x="8527189" y="385745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164"/>
          <p:cNvSpPr txBox="1"/>
          <p:nvPr/>
        </p:nvSpPr>
        <p:spPr>
          <a:xfrm>
            <a:off x="540000" y="4426551"/>
            <a:ext cx="57708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高；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对角线乘积的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838FB9-8917-83AD-B7B0-C1F3D380B397}"/>
              </a:ext>
            </a:extLst>
          </p:cNvPr>
          <p:cNvSpPr txBox="1"/>
          <p:nvPr/>
        </p:nvSpPr>
        <p:spPr>
          <a:xfrm>
            <a:off x="5174389" y="48552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ADF744B-8D51-066F-28AB-CF433A498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450107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8" name="yt_shape_12228"/>
          <p:cNvSpPr txBox="1"/>
          <p:nvPr/>
        </p:nvSpPr>
        <p:spPr>
          <a:xfrm>
            <a:off x="540119" y="916080"/>
            <a:ext cx="11111999" cy="40295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曲靖市麒麟区五中月考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231" name="yt_image_12231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3924" y="1812755"/>
            <a:ext cx="187807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EE6E08-1359-1B64-2EF2-48A732DC1B98}"/>
              </a:ext>
            </a:extLst>
          </p:cNvPr>
          <p:cNvSpPr txBox="1"/>
          <p:nvPr/>
        </p:nvSpPr>
        <p:spPr>
          <a:xfrm>
            <a:off x="450108" y="2049838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A783ED-5EFF-E50C-08B5-CB29EE19977B}"/>
              </a:ext>
            </a:extLst>
          </p:cNvPr>
          <p:cNvSpPr txBox="1"/>
          <p:nvPr/>
        </p:nvSpPr>
        <p:spPr>
          <a:xfrm>
            <a:off x="450108" y="2439870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90BA1A-42F4-9623-F423-0D5AF22D0181}"/>
              </a:ext>
            </a:extLst>
          </p:cNvPr>
          <p:cNvSpPr txBox="1"/>
          <p:nvPr/>
        </p:nvSpPr>
        <p:spPr>
          <a:xfrm>
            <a:off x="450108" y="2870882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CC2FDC-BC5D-1D02-273C-830B1AE386DF}"/>
              </a:ext>
            </a:extLst>
          </p:cNvPr>
          <p:cNvSpPr txBox="1"/>
          <p:nvPr/>
        </p:nvSpPr>
        <p:spPr>
          <a:xfrm>
            <a:off x="450108" y="3285364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EFCE96-AE11-21F8-816A-84C3C853C412}"/>
              </a:ext>
            </a:extLst>
          </p:cNvPr>
          <p:cNvSpPr txBox="1"/>
          <p:nvPr/>
        </p:nvSpPr>
        <p:spPr>
          <a:xfrm>
            <a:off x="450108" y="3714046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B45AD3-9D12-DA4C-627E-412C9151E628}"/>
              </a:ext>
            </a:extLst>
          </p:cNvPr>
          <p:cNvSpPr txBox="1"/>
          <p:nvPr/>
        </p:nvSpPr>
        <p:spPr>
          <a:xfrm>
            <a:off x="450108" y="4142728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6D16FC-AF3B-E623-E9EF-78BD7D974188}"/>
              </a:ext>
            </a:extLst>
          </p:cNvPr>
          <p:cNvSpPr txBox="1"/>
          <p:nvPr/>
        </p:nvSpPr>
        <p:spPr>
          <a:xfrm>
            <a:off x="450108" y="4532760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634BD5-432F-1A13-85C5-BA3F39F85887}"/>
              </a:ext>
            </a:extLst>
          </p:cNvPr>
          <p:cNvSpPr txBox="1"/>
          <p:nvPr/>
        </p:nvSpPr>
        <p:spPr>
          <a:xfrm>
            <a:off x="449989" y="5435299"/>
            <a:ext cx="596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A7CD4D-5981-9EF2-0C2F-3BB7DF6311D8}"/>
              </a:ext>
            </a:extLst>
          </p:cNvPr>
          <p:cNvSpPr txBox="1"/>
          <p:nvPr/>
        </p:nvSpPr>
        <p:spPr>
          <a:xfrm>
            <a:off x="449989" y="5927988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BCE387-194E-A353-DAB2-DCEB6E44CB33}"/>
              </a:ext>
            </a:extLst>
          </p:cNvPr>
          <p:cNvSpPr txBox="1"/>
          <p:nvPr/>
        </p:nvSpPr>
        <p:spPr>
          <a:xfrm>
            <a:off x="449989" y="6330338"/>
            <a:ext cx="210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yt_shape_12233"/>
          <p:cNvSpPr txBox="1"/>
          <p:nvPr/>
        </p:nvSpPr>
        <p:spPr>
          <a:xfrm>
            <a:off x="540000" y="5010048"/>
            <a:ext cx="669253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900000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37" name="yt_image_1223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0" name="yt_shape_12240"/>
          <p:cNvSpPr txBox="1"/>
          <p:nvPr/>
        </p:nvSpPr>
        <p:spPr>
          <a:xfrm>
            <a:off x="540119" y="1597583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张家界市中考改编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243" name="yt_image_12243" title="H_122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6955" y="2485694"/>
            <a:ext cx="206504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BBCAB1-2AA7-9EBB-DB2B-64300BFAE141}"/>
              </a:ext>
            </a:extLst>
          </p:cNvPr>
          <p:cNvSpPr txBox="1"/>
          <p:nvPr/>
        </p:nvSpPr>
        <p:spPr>
          <a:xfrm>
            <a:off x="450108" y="2977241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A2FCC4-20F1-0761-B69F-137AF62E546C}"/>
              </a:ext>
            </a:extLst>
          </p:cNvPr>
          <p:cNvSpPr txBox="1"/>
          <p:nvPr/>
        </p:nvSpPr>
        <p:spPr>
          <a:xfrm>
            <a:off x="450108" y="3452729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1B9FD6-AFAC-1E34-89DD-7116FA73B5F4}"/>
              </a:ext>
            </a:extLst>
          </p:cNvPr>
          <p:cNvSpPr txBox="1"/>
          <p:nvPr/>
        </p:nvSpPr>
        <p:spPr>
          <a:xfrm>
            <a:off x="450108" y="3928217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C10307-7075-D8AB-1450-C71707D61257}"/>
              </a:ext>
            </a:extLst>
          </p:cNvPr>
          <p:cNvSpPr txBox="1"/>
          <p:nvPr/>
        </p:nvSpPr>
        <p:spPr>
          <a:xfrm>
            <a:off x="450108" y="4403705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FB5770-8747-F090-379D-25F6EB154A97}"/>
              </a:ext>
            </a:extLst>
          </p:cNvPr>
          <p:cNvSpPr txBox="1"/>
          <p:nvPr/>
        </p:nvSpPr>
        <p:spPr>
          <a:xfrm>
            <a:off x="450108" y="4879193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9B0F3B-5C80-099D-F3E5-C83C96B71EA6}"/>
              </a:ext>
            </a:extLst>
          </p:cNvPr>
          <p:cNvSpPr txBox="1"/>
          <p:nvPr/>
        </p:nvSpPr>
        <p:spPr>
          <a:xfrm>
            <a:off x="450108" y="5354681"/>
            <a:ext cx="4126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246"/>
          <p:cNvSpPr txBox="1"/>
          <p:nvPr/>
        </p:nvSpPr>
        <p:spPr>
          <a:xfrm>
            <a:off x="540000" y="2395686"/>
            <a:ext cx="591668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为矩形，证明如下：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540F2D-00B5-FBC0-6DA2-B455F491ACD2}"/>
              </a:ext>
            </a:extLst>
          </p:cNvPr>
          <p:cNvSpPr txBox="1"/>
          <p:nvPr/>
        </p:nvSpPr>
        <p:spPr>
          <a:xfrm>
            <a:off x="449989" y="2348880"/>
            <a:ext cx="603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D54C73-0B24-D9DC-D129-814691EE67FF}"/>
              </a:ext>
            </a:extLst>
          </p:cNvPr>
          <p:cNvSpPr txBox="1"/>
          <p:nvPr/>
        </p:nvSpPr>
        <p:spPr>
          <a:xfrm>
            <a:off x="449989" y="282436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6D4DC7-77A0-E33E-27C5-C33CA708B2C0}"/>
              </a:ext>
            </a:extLst>
          </p:cNvPr>
          <p:cNvSpPr txBox="1"/>
          <p:nvPr/>
        </p:nvSpPr>
        <p:spPr>
          <a:xfrm>
            <a:off x="449989" y="3299856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2FB44F-C67B-E405-F59F-789B7964AD49}"/>
              </a:ext>
            </a:extLst>
          </p:cNvPr>
          <p:cNvSpPr txBox="1"/>
          <p:nvPr/>
        </p:nvSpPr>
        <p:spPr>
          <a:xfrm>
            <a:off x="449989" y="3775344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A7132D-24BB-B100-008E-63399EE70251}"/>
              </a:ext>
            </a:extLst>
          </p:cNvPr>
          <p:cNvSpPr txBox="1"/>
          <p:nvPr/>
        </p:nvSpPr>
        <p:spPr>
          <a:xfrm>
            <a:off x="449989" y="4250832"/>
            <a:ext cx="413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A34FD9-274D-C830-A308-49DA2187C551}"/>
              </a:ext>
            </a:extLst>
          </p:cNvPr>
          <p:cNvSpPr txBox="1"/>
          <p:nvPr/>
        </p:nvSpPr>
        <p:spPr>
          <a:xfrm>
            <a:off x="449989" y="4726320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C5F589-B2B3-3A1D-065F-445ED8362113}"/>
              </a:ext>
            </a:extLst>
          </p:cNvPr>
          <p:cNvSpPr txBox="1"/>
          <p:nvPr/>
        </p:nvSpPr>
        <p:spPr>
          <a:xfrm>
            <a:off x="449989" y="5201808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5325A6-CA73-B42D-1E29-2767495168CE}"/>
              </a:ext>
            </a:extLst>
          </p:cNvPr>
          <p:cNvSpPr txBox="1"/>
          <p:nvPr/>
        </p:nvSpPr>
        <p:spPr>
          <a:xfrm>
            <a:off x="449989" y="5677296"/>
            <a:ext cx="3220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245"/>
          <p:cNvSpPr txBox="1"/>
          <p:nvPr/>
        </p:nvSpPr>
        <p:spPr>
          <a:xfrm>
            <a:off x="540000" y="1871719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的形状，并写出证明过程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" name="yt_image_12243" title="H_122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6955" y="2485694"/>
            <a:ext cx="206504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000" y="900000"/>
            <a:ext cx="2809231" cy="3034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166" name="yt_image_1216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9" name="yt_shape_12169"/>
          <p:cNvSpPr txBox="1"/>
          <p:nvPr/>
        </p:nvSpPr>
        <p:spPr>
          <a:xfrm>
            <a:off x="540119" y="1353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0" name="yt_image_12170" title="H_103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8522" y="2465656"/>
            <a:ext cx="216359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2" name="yt_shape_12172"/>
          <p:cNvSpPr txBox="1"/>
          <p:nvPr/>
        </p:nvSpPr>
        <p:spPr>
          <a:xfrm>
            <a:off x="540000" y="2313203"/>
            <a:ext cx="607057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178"/>
          <p:cNvSpPr txBox="1"/>
          <p:nvPr/>
        </p:nvSpPr>
        <p:spPr>
          <a:xfrm>
            <a:off x="540119" y="5313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菱形具有平行四边形所有的性质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同时菱形的两条对角线所在的直线是菱形的对称轴，菱形被两条对角线所分得的四个直角三角形全等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171329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79" name="yt_image_121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329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2" name="yt_shape_12182"/>
          <p:cNvSpPr txBox="1"/>
          <p:nvPr/>
        </p:nvSpPr>
        <p:spPr>
          <a:xfrm>
            <a:off x="540000" y="2416593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菱形的性质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540119" y="29209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水平向右平移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为菱形时，则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7" name="yt_table_121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326270"/>
              </p:ext>
            </p:extLst>
          </p:nvPr>
        </p:nvGraphicFramePr>
        <p:xfrm>
          <a:off x="540000" y="388033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grpSp>
        <p:nvGrpSpPr>
          <p:cNvPr id="12184" name="yt_shape_12184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0248" y="3880338"/>
            <a:ext cx="2039684" cy="1624725"/>
            <a:chOff x="0" y="0"/>
            <a:chExt cx="2039684" cy="1624725"/>
          </a:xfrm>
        </p:grpSpPr>
        <p:pic>
          <p:nvPicPr>
            <p:cNvPr id="2" name="yt_image_121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968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6" name="yt_shape_12186"/>
            <p:cNvSpPr txBox="1"/>
            <p:nvPr/>
          </p:nvSpPr>
          <p:spPr>
            <a:xfrm>
              <a:off x="486561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613895">
            <a:extLst>
              <a:ext uri="{FF2B5EF4-FFF2-40B4-BE49-F238E27FC236}">
                <a16:creationId xmlns:a16="http://schemas.microsoft.com/office/drawing/2014/main" id="{52B1C983-3C05-55AB-8F52-A68AEDB02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827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A9DAE3-98D5-0BAA-A39F-361DBEFFC556}"/>
              </a:ext>
            </a:extLst>
          </p:cNvPr>
          <p:cNvSpPr txBox="1"/>
          <p:nvPr/>
        </p:nvSpPr>
        <p:spPr>
          <a:xfrm>
            <a:off x="10456121" y="33495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9" name="yt_shape_121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93" name="yt_table_1219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9273550"/>
                  </p:ext>
                </p:extLst>
              </p:nvPr>
            </p:nvGraphicFramePr>
            <p:xfrm>
              <a:off x="540000" y="1859435"/>
              <a:ext cx="7719379" cy="64001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93" name="yt_table_12193_skip" descr="{&quot;rangeId&quot;:7,&quot;type&quot;:&quot;Option&quot;,&quot;drawing&quot;:[&quot;yt_shape_12190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9273550"/>
                  </p:ext>
                </p:extLst>
              </p:nvPr>
            </p:nvGraphicFramePr>
            <p:xfrm>
              <a:off x="540000" y="1859435"/>
              <a:ext cx="7719379" cy="64001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2" r="-14630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90" name="yt_shape_12190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5187" y="1859435"/>
            <a:ext cx="1904716" cy="1948194"/>
            <a:chOff x="0" y="0"/>
            <a:chExt cx="1904716" cy="1948194"/>
          </a:xfrm>
        </p:grpSpPr>
        <p:pic>
          <p:nvPicPr>
            <p:cNvPr id="3" name="yt_image_1219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716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2" name="yt_shape_12192"/>
            <p:cNvSpPr txBox="1"/>
            <p:nvPr/>
          </p:nvSpPr>
          <p:spPr>
            <a:xfrm>
              <a:off x="419077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94" name="yt_shape_12194"/>
          <p:cNvSpPr txBox="1"/>
          <p:nvPr/>
        </p:nvSpPr>
        <p:spPr>
          <a:xfrm>
            <a:off x="540119" y="38579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保山一中月考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8" name="yt_table_121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207426"/>
              </p:ext>
            </p:extLst>
          </p:nvPr>
        </p:nvGraphicFramePr>
        <p:xfrm>
          <a:off x="540000" y="481742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grpSp>
        <p:nvGrpSpPr>
          <p:cNvPr id="12195" name="yt_shape_12195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9099" y="4817422"/>
            <a:ext cx="2080843" cy="1701306"/>
            <a:chOff x="0" y="0"/>
            <a:chExt cx="2080843" cy="1701306"/>
          </a:xfrm>
        </p:grpSpPr>
        <p:pic>
          <p:nvPicPr>
            <p:cNvPr id="2" name="yt_image_121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80843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7" name="yt_shape_12197"/>
            <p:cNvSpPr txBox="1"/>
            <p:nvPr/>
          </p:nvSpPr>
          <p:spPr>
            <a:xfrm>
              <a:off x="507140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913C8-4958-97C3-C6F0-434682944093}"/>
              </a:ext>
            </a:extLst>
          </p:cNvPr>
          <p:cNvSpPr txBox="1"/>
          <p:nvPr/>
        </p:nvSpPr>
        <p:spPr>
          <a:xfrm>
            <a:off x="64016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D8143E-1728-6C3B-5FEA-BA9B6AD6C32D}"/>
              </a:ext>
            </a:extLst>
          </p:cNvPr>
          <p:cNvSpPr txBox="1"/>
          <p:nvPr/>
        </p:nvSpPr>
        <p:spPr>
          <a:xfrm>
            <a:off x="9665546" y="428666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120" y="14531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01" name="yt_image_12201" title="H_114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564904"/>
            <a:ext cx="2194516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03"/>
          <p:cNvSpPr txBox="1"/>
          <p:nvPr/>
        </p:nvSpPr>
        <p:spPr>
          <a:xfrm>
            <a:off x="540000" y="2425379"/>
            <a:ext cx="455252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68622A-8258-98A5-3D46-C458D050AE8A}"/>
              </a:ext>
            </a:extLst>
          </p:cNvPr>
          <p:cNvSpPr txBox="1"/>
          <p:nvPr/>
        </p:nvSpPr>
        <p:spPr>
          <a:xfrm>
            <a:off x="449989" y="2378573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974416-FBB5-0683-AAC0-F02359EB958C}"/>
              </a:ext>
            </a:extLst>
          </p:cNvPr>
          <p:cNvSpPr txBox="1"/>
          <p:nvPr/>
        </p:nvSpPr>
        <p:spPr>
          <a:xfrm>
            <a:off x="449989" y="2854061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396530-D91D-219F-EAEB-282D8D268DB9}"/>
              </a:ext>
            </a:extLst>
          </p:cNvPr>
          <p:cNvSpPr txBox="1"/>
          <p:nvPr/>
        </p:nvSpPr>
        <p:spPr>
          <a:xfrm>
            <a:off x="449989" y="3329549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938A65-A5C4-D24F-0501-5F9DF841C33D}"/>
              </a:ext>
            </a:extLst>
          </p:cNvPr>
          <p:cNvSpPr txBox="1"/>
          <p:nvPr/>
        </p:nvSpPr>
        <p:spPr>
          <a:xfrm>
            <a:off x="449989" y="3805037"/>
            <a:ext cx="214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369DAE-C49E-66AB-236B-86DF32BB381A}"/>
              </a:ext>
            </a:extLst>
          </p:cNvPr>
          <p:cNvSpPr txBox="1"/>
          <p:nvPr/>
        </p:nvSpPr>
        <p:spPr>
          <a:xfrm>
            <a:off x="449989" y="4280525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91F8A6-D119-6E76-304A-CA17C943CFBF}"/>
              </a:ext>
            </a:extLst>
          </p:cNvPr>
          <p:cNvSpPr txBox="1"/>
          <p:nvPr/>
        </p:nvSpPr>
        <p:spPr>
          <a:xfrm>
            <a:off x="449989" y="4756013"/>
            <a:ext cx="405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22BC4C-97DC-88DA-19A9-8602B603E0DD}"/>
              </a:ext>
            </a:extLst>
          </p:cNvPr>
          <p:cNvSpPr txBox="1"/>
          <p:nvPr/>
        </p:nvSpPr>
        <p:spPr>
          <a:xfrm>
            <a:off x="449989" y="5231501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40000" y="1124490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05" name="yt_shape_12205"/>
              <p:cNvSpPr txBox="1"/>
              <p:nvPr/>
            </p:nvSpPr>
            <p:spPr>
              <a:xfrm>
                <a:off x="540119" y="1628800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的两条对角线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的长分别是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，则菱形的面积为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05" name="yt_shape_12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28800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556" r="-1701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613967" title="H_28.801733">
            <a:extLst>
              <a:ext uri="{FF2B5EF4-FFF2-40B4-BE49-F238E27FC236}">
                <a16:creationId xmlns:a16="http://schemas.microsoft.com/office/drawing/2014/main" id="{17C55A27-FDDB-98E7-4617-355F47499A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61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68546C-1455-7596-5BD9-B5098109B27C}"/>
              </a:ext>
            </a:extLst>
          </p:cNvPr>
          <p:cNvSpPr txBox="1"/>
          <p:nvPr/>
        </p:nvSpPr>
        <p:spPr>
          <a:xfrm>
            <a:off x="1059708" y="20574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D61974-A1AE-F292-70FC-27EC7771167F}"/>
                  </a:ext>
                </a:extLst>
              </p:cNvPr>
              <p:cNvSpPr txBox="1"/>
              <p:nvPr/>
            </p:nvSpPr>
            <p:spPr>
              <a:xfrm>
                <a:off x="1059708" y="2946322"/>
                <a:ext cx="1158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D61974-A1AE-F292-70FC-27EC77711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946322"/>
                <a:ext cx="1158114" cy="554686"/>
              </a:xfrm>
              <a:prstGeom prst="rect">
                <a:avLst/>
              </a:prstGeom>
              <a:blipFill>
                <a:blip r:embed="rId4"/>
                <a:stretch>
                  <a:fillRect l="-842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208"/>
          <p:cNvSpPr txBox="1"/>
          <p:nvPr/>
        </p:nvSpPr>
        <p:spPr>
          <a:xfrm>
            <a:off x="540000" y="3788786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点的位置不确定导致漏解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209"/>
              <p:cNvSpPr txBox="1"/>
              <p:nvPr/>
            </p:nvSpPr>
            <p:spPr>
              <a:xfrm>
                <a:off x="540119" y="429309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2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3096"/>
                <a:ext cx="11111999" cy="945708"/>
              </a:xfrm>
              <a:prstGeom prst="rect">
                <a:avLst/>
              </a:prstGeom>
              <a:blipFill>
                <a:blip r:embed="rId5"/>
                <a:stretch>
                  <a:fillRect l="-1701" t="-5161" r="-159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shape_1700218614025" title="H_28.801733">
            <a:extLst>
              <a:ext uri="{FF2B5EF4-FFF2-40B4-BE49-F238E27FC236}">
                <a16:creationId xmlns:a16="http://schemas.microsoft.com/office/drawing/2014/main" id="{08CA4A52-8C0B-B59D-567B-05A2E35861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3046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D432AF-19D5-92CE-97B0-FB6E643CA10B}"/>
                  </a:ext>
                </a:extLst>
              </p:cNvPr>
              <p:cNvSpPr txBox="1"/>
              <p:nvPr/>
            </p:nvSpPr>
            <p:spPr>
              <a:xfrm>
                <a:off x="5127010" y="4721779"/>
                <a:ext cx="183134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D432AF-19D5-92CE-97B0-FB6E643CA1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7010" y="4721779"/>
                <a:ext cx="1831341" cy="554686"/>
              </a:xfrm>
              <a:prstGeom prst="rect">
                <a:avLst/>
              </a:prstGeom>
              <a:blipFill>
                <a:blip r:embed="rId7"/>
                <a:stretch>
                  <a:fillRect l="-5000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CC6B62-AAC6-A72C-1BD1-EB82E075C5AA}"/>
              </a:ext>
            </a:extLst>
          </p:cNvPr>
          <p:cNvCxnSpPr/>
          <p:nvPr/>
        </p:nvCxnSpPr>
        <p:spPr>
          <a:xfrm>
            <a:off x="4912221" y="5248708"/>
            <a:ext cx="19561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155679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11" name="yt_image_1221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679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119" y="22486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18" name="yt_table_12218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41585"/>
                  </p:ext>
                </p:extLst>
              </p:nvPr>
            </p:nvGraphicFramePr>
            <p:xfrm>
              <a:off x="540000" y="3208096"/>
              <a:ext cx="6605906" cy="1265428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3563938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是直角三角形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218" name="yt_table_12218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41585"/>
                  </p:ext>
                </p:extLst>
              </p:nvPr>
            </p:nvGraphicFramePr>
            <p:xfrm>
              <a:off x="540000" y="3208096"/>
              <a:ext cx="6605906" cy="1342898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3563938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117000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是直角三角形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09" r="-117000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15" name="yt_shape_12215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23" y="3208096"/>
            <a:ext cx="2086320" cy="1603008"/>
            <a:chOff x="0" y="0"/>
            <a:chExt cx="2086320" cy="1603008"/>
          </a:xfrm>
        </p:grpSpPr>
        <p:pic>
          <p:nvPicPr>
            <p:cNvPr id="2" name="yt_image_1221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86320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7" name="yt_shape_12217"/>
            <p:cNvSpPr txBox="1"/>
            <p:nvPr/>
          </p:nvSpPr>
          <p:spPr>
            <a:xfrm>
              <a:off x="509879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896666-6AAF-DFD0-9B7B-E25BD3471898}"/>
              </a:ext>
            </a:extLst>
          </p:cNvPr>
          <p:cNvSpPr txBox="1"/>
          <p:nvPr/>
        </p:nvSpPr>
        <p:spPr>
          <a:xfrm>
            <a:off x="8508257" y="26773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9" name="yt_shape_12219"/>
          <p:cNvSpPr txBox="1"/>
          <p:nvPr/>
        </p:nvSpPr>
        <p:spPr>
          <a:xfrm>
            <a:off x="540119" y="21662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惠水四中期中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上的一个动点，点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边上的中点，则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23" name="yt_table_12223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5807584"/>
                  </p:ext>
                </p:extLst>
              </p:nvPr>
            </p:nvGraphicFramePr>
            <p:xfrm>
              <a:off x="540000" y="3125691"/>
              <a:ext cx="7087680" cy="63271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223" name="yt_table_12223_skip" descr="{&quot;rangeId&quot;:16,&quot;type&quot;:&quot;Option&quot;,&quot;drawing&quot;:[&quot;yt_shape_12220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5807584"/>
                  </p:ext>
                </p:extLst>
              </p:nvPr>
            </p:nvGraphicFramePr>
            <p:xfrm>
              <a:off x="540000" y="1859435"/>
              <a:ext cx="7087680" cy="63271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489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0000" r="-47887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20" name="yt_shape_12220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8438" y="3125691"/>
            <a:ext cx="1481371" cy="1926477"/>
            <a:chOff x="0" y="0"/>
            <a:chExt cx="1481371" cy="1926477"/>
          </a:xfrm>
        </p:grpSpPr>
        <p:pic>
          <p:nvPicPr>
            <p:cNvPr id="2" name="yt_image_1222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1371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2" name="yt_shape_12222"/>
            <p:cNvSpPr txBox="1"/>
            <p:nvPr/>
          </p:nvSpPr>
          <p:spPr>
            <a:xfrm>
              <a:off x="207404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F2F3CE-601F-31BE-32A3-40A8C8F8DE68}"/>
              </a:ext>
            </a:extLst>
          </p:cNvPr>
          <p:cNvSpPr txBox="1"/>
          <p:nvPr/>
        </p:nvSpPr>
        <p:spPr>
          <a:xfrm>
            <a:off x="8592396" y="25949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119" y="10507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对角线的交点，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25" name="yt_image_12225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7116" y="2162556"/>
            <a:ext cx="1890131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27"/>
          <p:cNvSpPr txBox="1"/>
          <p:nvPr/>
        </p:nvSpPr>
        <p:spPr>
          <a:xfrm>
            <a:off x="540000" y="1959404"/>
            <a:ext cx="4223913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AAEB86-AA9B-BE51-5418-7F7815031C08}"/>
              </a:ext>
            </a:extLst>
          </p:cNvPr>
          <p:cNvSpPr txBox="1"/>
          <p:nvPr/>
        </p:nvSpPr>
        <p:spPr>
          <a:xfrm>
            <a:off x="449989" y="1912598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3A832E-FF6A-E2F4-7189-4239E11841A8}"/>
              </a:ext>
            </a:extLst>
          </p:cNvPr>
          <p:cNvSpPr txBox="1"/>
          <p:nvPr/>
        </p:nvSpPr>
        <p:spPr>
          <a:xfrm>
            <a:off x="449989" y="2388086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D7F6A5-7053-01E7-8883-59022B7C46A5}"/>
              </a:ext>
            </a:extLst>
          </p:cNvPr>
          <p:cNvSpPr txBox="1"/>
          <p:nvPr/>
        </p:nvSpPr>
        <p:spPr>
          <a:xfrm>
            <a:off x="449989" y="2863574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D9F3E0-D8BB-F9AA-9AE5-CFAD759B006A}"/>
              </a:ext>
            </a:extLst>
          </p:cNvPr>
          <p:cNvSpPr txBox="1"/>
          <p:nvPr/>
        </p:nvSpPr>
        <p:spPr>
          <a:xfrm>
            <a:off x="449989" y="333906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895965-1622-E07A-D3DB-D0FAB9275EA7}"/>
              </a:ext>
            </a:extLst>
          </p:cNvPr>
          <p:cNvSpPr txBox="1"/>
          <p:nvPr/>
        </p:nvSpPr>
        <p:spPr>
          <a:xfrm>
            <a:off x="449989" y="3814550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EDA176-3F4E-757C-4DDE-E945FAC88C51}"/>
              </a:ext>
            </a:extLst>
          </p:cNvPr>
          <p:cNvSpPr txBox="1"/>
          <p:nvPr/>
        </p:nvSpPr>
        <p:spPr>
          <a:xfrm>
            <a:off x="449989" y="4290038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B90D61-5822-4D28-4FD6-865057A7C1F3}"/>
              </a:ext>
            </a:extLst>
          </p:cNvPr>
          <p:cNvSpPr txBox="1"/>
          <p:nvPr/>
        </p:nvSpPr>
        <p:spPr>
          <a:xfrm>
            <a:off x="449989" y="4765526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9D1901-311F-2587-A4C8-771903C9FCA3}"/>
              </a:ext>
            </a:extLst>
          </p:cNvPr>
          <p:cNvSpPr txBox="1"/>
          <p:nvPr/>
        </p:nvSpPr>
        <p:spPr>
          <a:xfrm>
            <a:off x="449989" y="5241014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4B74FCF-3F08-ED70-D363-0FC162CBC18E}"/>
              </a:ext>
            </a:extLst>
          </p:cNvPr>
          <p:cNvSpPr txBox="1"/>
          <p:nvPr/>
        </p:nvSpPr>
        <p:spPr>
          <a:xfrm>
            <a:off x="449989" y="5716502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21ED12-0390-A6AE-34FE-5D31885F7715}"/>
              </a:ext>
            </a:extLst>
          </p:cNvPr>
          <p:cNvSpPr txBox="1"/>
          <p:nvPr/>
        </p:nvSpPr>
        <p:spPr>
          <a:xfrm>
            <a:off x="449989" y="6191990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1633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