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36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5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04595" y="2995295"/>
            <a:ext cx="97821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2"/>
          <a:stretch>
            <a:fillRect/>
          </a:stretch>
        </p:blipFill>
        <p:spPr>
          <a:xfrm>
            <a:off x="720090" y="836480"/>
            <a:ext cx="10800080" cy="429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8" name="矩形 37"/>
          <p:cNvSpPr/>
          <p:nvPr>
            <p:custDataLst>
              <p:tags r:id="rId2"/>
            </p:custDataLst>
          </p:nvPr>
        </p:nvSpPr>
        <p:spPr bwMode="auto">
          <a:xfrm>
            <a:off x="5592445" y="4580890"/>
            <a:ext cx="4049395" cy="122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232400" y="4220845"/>
            <a:ext cx="291465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02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670" y="980440"/>
            <a:ext cx="4530090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1650" y="1863725"/>
            <a:ext cx="4436110" cy="42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3740" y="2590800"/>
            <a:ext cx="3065780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0545" y="3255010"/>
            <a:ext cx="9980295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33095" y="4037965"/>
            <a:ext cx="8405495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20090" y="4754880"/>
            <a:ext cx="10353040" cy="58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70230" y="5511165"/>
            <a:ext cx="5382895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22935" y="6295390"/>
            <a:ext cx="8906510" cy="5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84290" y="828675"/>
            <a:ext cx="3477895" cy="246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5" grpId="0" bldLvl="0" animBg="1"/>
      <p:bldP spid="17" grpId="0" bldLvl="0" animBg="1"/>
      <p:bldP spid="20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20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55370" y="3500755"/>
            <a:ext cx="4964430" cy="61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2638425"/>
            <a:ext cx="3401060" cy="2428240"/>
          </a:xfrm>
          <a:prstGeom prst="rect">
            <a:avLst/>
          </a:prstGeom>
        </p:spPr>
      </p:pic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1055370" y="4149090"/>
            <a:ext cx="496443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auto">
          <a:xfrm>
            <a:off x="1127760" y="4869180"/>
            <a:ext cx="524256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auto">
          <a:xfrm>
            <a:off x="983615" y="5516880"/>
            <a:ext cx="524256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auto">
          <a:xfrm>
            <a:off x="839470" y="6165215"/>
            <a:ext cx="524256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268545"/>
            <a:ext cx="10800000" cy="4492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623570" y="1268730"/>
            <a:ext cx="8971280" cy="753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551815" y="2276475"/>
            <a:ext cx="8971280" cy="56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auto">
          <a:xfrm>
            <a:off x="573405" y="2868295"/>
            <a:ext cx="9071610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auto">
          <a:xfrm>
            <a:off x="551815" y="3669665"/>
            <a:ext cx="1920240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auto">
          <a:xfrm>
            <a:off x="2472055" y="3716655"/>
            <a:ext cx="4356735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7"/>
            </p:custDataLst>
          </p:nvPr>
        </p:nvSpPr>
        <p:spPr bwMode="auto">
          <a:xfrm>
            <a:off x="551815" y="4580890"/>
            <a:ext cx="10210800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370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b="42709"/>
          <a:stretch>
            <a:fillRect/>
          </a:stretch>
        </p:blipFill>
        <p:spPr>
          <a:xfrm>
            <a:off x="4079875" y="4464685"/>
            <a:ext cx="4123055" cy="227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72025"/>
            <a:ext cx="10800000" cy="439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1052830"/>
            <a:ext cx="6490335" cy="80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2132965"/>
            <a:ext cx="6261735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695325" y="3084195"/>
            <a:ext cx="6261735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911860" y="4035425"/>
            <a:ext cx="6261735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911860" y="4943475"/>
            <a:ext cx="6261735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484445"/>
            <a:ext cx="10800000" cy="368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764990"/>
            <a:ext cx="10800000" cy="2628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770" y="908685"/>
            <a:ext cx="8430260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25" b="21639"/>
          <a:stretch>
            <a:fillRect/>
          </a:stretch>
        </p:blipFill>
        <p:spPr>
          <a:xfrm>
            <a:off x="1127760" y="3284855"/>
            <a:ext cx="8496935" cy="3312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407670" y="1844675"/>
            <a:ext cx="8430260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407670" y="2627630"/>
            <a:ext cx="8430260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767715" y="3394075"/>
            <a:ext cx="8430260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auto">
          <a:xfrm>
            <a:off x="695325" y="4293235"/>
            <a:ext cx="8430260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auto">
          <a:xfrm>
            <a:off x="695325" y="5229225"/>
            <a:ext cx="8430260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9"/>
            </p:custDataLst>
          </p:nvPr>
        </p:nvSpPr>
        <p:spPr bwMode="auto">
          <a:xfrm>
            <a:off x="623570" y="5958840"/>
            <a:ext cx="8430260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36110"/>
            <a:ext cx="9264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7715" y="2564765"/>
            <a:ext cx="4630420" cy="1246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3933190"/>
            <a:ext cx="4276725" cy="63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auto">
          <a:xfrm>
            <a:off x="695325" y="4869180"/>
            <a:ext cx="4276725" cy="63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4"/>
            </p:custDataLst>
          </p:nvPr>
        </p:nvSpPr>
        <p:spPr bwMode="auto">
          <a:xfrm>
            <a:off x="767715" y="5805170"/>
            <a:ext cx="2661285" cy="63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5"/>
            </p:custDataLst>
          </p:nvPr>
        </p:nvSpPr>
        <p:spPr bwMode="auto">
          <a:xfrm>
            <a:off x="3437890" y="5695950"/>
            <a:ext cx="7185660" cy="85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8135" y="2564765"/>
            <a:ext cx="4340860" cy="2369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0" name="矩形 39"/>
          <p:cNvSpPr/>
          <p:nvPr>
            <p:custDataLst>
              <p:tags r:id="rId2"/>
            </p:custDataLst>
          </p:nvPr>
        </p:nvSpPr>
        <p:spPr bwMode="auto">
          <a:xfrm>
            <a:off x="551815" y="1124585"/>
            <a:ext cx="7185660" cy="85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335280" y="2276475"/>
            <a:ext cx="8818880" cy="85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auto">
          <a:xfrm>
            <a:off x="551815" y="3213100"/>
            <a:ext cx="2905125" cy="6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auto">
          <a:xfrm>
            <a:off x="3456940" y="3213100"/>
            <a:ext cx="5553710" cy="6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auto">
          <a:xfrm>
            <a:off x="479425" y="4076700"/>
            <a:ext cx="3789680" cy="6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7"/>
            </p:custDataLst>
          </p:nvPr>
        </p:nvSpPr>
        <p:spPr bwMode="auto">
          <a:xfrm>
            <a:off x="4269105" y="4149090"/>
            <a:ext cx="3789680" cy="6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8"/>
            </p:custDataLst>
          </p:nvPr>
        </p:nvSpPr>
        <p:spPr bwMode="auto">
          <a:xfrm>
            <a:off x="479425" y="5076190"/>
            <a:ext cx="9141460" cy="841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124400"/>
            <a:ext cx="10800000" cy="3639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24020" y="4653280"/>
            <a:ext cx="3286125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6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980440"/>
            <a:ext cx="3637915" cy="58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19905" y="1052830"/>
            <a:ext cx="2652395" cy="5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1772920"/>
            <a:ext cx="6074410" cy="5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auto">
          <a:xfrm>
            <a:off x="537845" y="2435860"/>
            <a:ext cx="6102350" cy="49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auto">
          <a:xfrm>
            <a:off x="623570" y="3068955"/>
            <a:ext cx="4424045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auto">
          <a:xfrm>
            <a:off x="5121910" y="3063875"/>
            <a:ext cx="1789430" cy="740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6"/>
            </p:custDataLst>
          </p:nvPr>
        </p:nvSpPr>
        <p:spPr bwMode="auto">
          <a:xfrm>
            <a:off x="6911340" y="3292475"/>
            <a:ext cx="93281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7"/>
            </p:custDataLst>
          </p:nvPr>
        </p:nvSpPr>
        <p:spPr bwMode="auto">
          <a:xfrm>
            <a:off x="551815" y="3789045"/>
            <a:ext cx="10920095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8"/>
            </p:custDataLst>
          </p:nvPr>
        </p:nvSpPr>
        <p:spPr bwMode="auto">
          <a:xfrm>
            <a:off x="600075" y="4453890"/>
            <a:ext cx="10920095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9"/>
            </p:custDataLst>
          </p:nvPr>
        </p:nvSpPr>
        <p:spPr bwMode="auto">
          <a:xfrm>
            <a:off x="537845" y="5156835"/>
            <a:ext cx="10920095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commondata" val="eyJoZGlkIjoiNTEyYTgwZDc2MTVhNmI4ZDExNmVhNDEzMDU1NTQ1MDU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翠花fa</cp:lastModifiedBy>
  <cp:revision>36</cp:revision>
  <dcterms:created xsi:type="dcterms:W3CDTF">2015-09-16T06:52:00Z</dcterms:created>
  <dcterms:modified xsi:type="dcterms:W3CDTF">2023-11-16T07:57:29Z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2052-12.1.0.15933</vt:lpwstr>
  </property>
</Properties>
</file>