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6930" y="3044825"/>
            <a:ext cx="10518775" cy="768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204535"/>
            <a:ext cx="10800000" cy="2250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3" name="矩形 52"/>
          <p:cNvSpPr/>
          <p:nvPr>
            <p:custDataLst>
              <p:tags r:id="rId2"/>
            </p:custDataLst>
          </p:nvPr>
        </p:nvSpPr>
        <p:spPr bwMode="auto">
          <a:xfrm>
            <a:off x="479425" y="2061210"/>
            <a:ext cx="9533890" cy="1272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335915" y="3501390"/>
            <a:ext cx="9533890" cy="1272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4595" y="4436745"/>
            <a:ext cx="2162175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87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3" name="矩形 52"/>
          <p:cNvSpPr/>
          <p:nvPr>
            <p:custDataLst>
              <p:tags r:id="rId2"/>
            </p:custDataLst>
          </p:nvPr>
        </p:nvSpPr>
        <p:spPr bwMode="auto">
          <a:xfrm>
            <a:off x="335915" y="2595880"/>
            <a:ext cx="5760085" cy="1064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263525" y="3861435"/>
            <a:ext cx="5982970" cy="59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auto">
          <a:xfrm>
            <a:off x="407670" y="4653280"/>
            <a:ext cx="5982970" cy="59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auto">
          <a:xfrm>
            <a:off x="191770" y="5517515"/>
            <a:ext cx="5982970" cy="59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auto">
          <a:xfrm>
            <a:off x="191770" y="6165215"/>
            <a:ext cx="5982970" cy="59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772735"/>
            <a:ext cx="10800000" cy="351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35915" y="1844675"/>
            <a:ext cx="9872980" cy="982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194310" y="2912110"/>
            <a:ext cx="6266180" cy="76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263525" y="3933190"/>
            <a:ext cx="6727190" cy="1261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6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98710" y="3088640"/>
            <a:ext cx="645160" cy="697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0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27565" y="2737485"/>
            <a:ext cx="656590" cy="866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4110" y="2078355"/>
            <a:ext cx="687070" cy="788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741620"/>
            <a:ext cx="10800000" cy="3373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4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5380" y="3039110"/>
            <a:ext cx="694690" cy="808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844490"/>
            <a:ext cx="10800000" cy="302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71110" y="3769995"/>
            <a:ext cx="1958340" cy="696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484445"/>
            <a:ext cx="10800000" cy="3373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47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815" y="908685"/>
            <a:ext cx="5799455" cy="692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1701165"/>
            <a:ext cx="6870065" cy="706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>
            <p:custDataLst>
              <p:tags r:id="rId3"/>
            </p:custDataLst>
          </p:nvPr>
        </p:nvSpPr>
        <p:spPr bwMode="auto">
          <a:xfrm>
            <a:off x="551815" y="2595880"/>
            <a:ext cx="7031355" cy="829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>
            <p:custDataLst>
              <p:tags r:id="rId4"/>
            </p:custDataLst>
          </p:nvPr>
        </p:nvSpPr>
        <p:spPr bwMode="auto">
          <a:xfrm>
            <a:off x="551815" y="3536315"/>
            <a:ext cx="7296150" cy="1583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>
            <p:custDataLst>
              <p:tags r:id="rId5"/>
            </p:custDataLst>
          </p:nvPr>
        </p:nvSpPr>
        <p:spPr bwMode="auto">
          <a:xfrm>
            <a:off x="350520" y="5085080"/>
            <a:ext cx="9469755" cy="163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3" grpId="0" bldLvl="0" animBg="1"/>
      <p:bldP spid="54" grpId="0" bldLvl="0" animBg="1"/>
      <p:bldP spid="5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NDEyNjE4ZmUyZjIyZjU5MDIwNDBjYjJiM2MyZjZjMW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2023-11-16T11:59:21Z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