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415" r:id="rId6"/>
    <p:sldId id="388" r:id="rId7"/>
    <p:sldId id="387" r:id="rId8"/>
    <p:sldId id="386" r:id="rId9"/>
    <p:sldId id="385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5" r:id="rId18"/>
    <p:sldId id="374" r:id="rId19"/>
    <p:sldId id="372" r:id="rId20"/>
    <p:sldId id="371" r:id="rId21"/>
    <p:sldId id="369" r:id="rId22"/>
    <p:sldId id="368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7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8.png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3.png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2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971800"/>
            <a:ext cx="106775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413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456295" y="2616200"/>
            <a:ext cx="1187450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67619" y="4871996"/>
            <a:ext cx="323809" cy="391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413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47615" y="3721387"/>
            <a:ext cx="1114285" cy="54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4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43660" y="4436745"/>
            <a:ext cx="6203315" cy="1038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5805170"/>
            <a:ext cx="6203315" cy="81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4015" y="2807970"/>
            <a:ext cx="7656830" cy="74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3789045"/>
            <a:ext cx="7656830" cy="74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9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1815" y="3068955"/>
            <a:ext cx="7098030" cy="1171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4580890"/>
            <a:ext cx="7098030" cy="1171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2996565"/>
            <a:ext cx="4575810" cy="96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 b="15565"/>
          <a:stretch>
            <a:fillRect/>
          </a:stretch>
        </p:blipFill>
        <p:spPr>
          <a:xfrm>
            <a:off x="6600190" y="1628775"/>
            <a:ext cx="4584065" cy="460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6168390" y="3356610"/>
            <a:ext cx="5656580" cy="131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6168390" y="5012690"/>
            <a:ext cx="5656580" cy="131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5"/>
          <a:stretch>
            <a:fillRect/>
          </a:stretch>
        </p:blipFill>
        <p:spPr>
          <a:xfrm>
            <a:off x="720090" y="972185"/>
            <a:ext cx="9477375" cy="4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1815" y="2853055"/>
            <a:ext cx="6816090" cy="110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715" y="4293235"/>
            <a:ext cx="681609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720090" y="5085080"/>
            <a:ext cx="681609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0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2204720"/>
            <a:ext cx="7626985" cy="107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9285" y="3500755"/>
            <a:ext cx="7626985" cy="955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auto">
          <a:xfrm>
            <a:off x="629285" y="4696460"/>
            <a:ext cx="7626985" cy="91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4"/>
            </p:custDataLst>
          </p:nvPr>
        </p:nvSpPr>
        <p:spPr bwMode="auto">
          <a:xfrm>
            <a:off x="629285" y="5876925"/>
            <a:ext cx="7626985" cy="91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5" grpId="0" bldLvl="0" animBg="1"/>
      <p:bldP spid="4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255"/>
            <a:ext cx="10800000" cy="56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24400"/>
            <a:ext cx="10800000" cy="300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 b="8371"/>
          <a:stretch>
            <a:fillRect/>
          </a:stretch>
        </p:blipFill>
        <p:spPr>
          <a:xfrm>
            <a:off x="911860" y="3860800"/>
            <a:ext cx="993711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407670" y="3072765"/>
            <a:ext cx="7626985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479425" y="4051935"/>
            <a:ext cx="7626985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407670" y="5031105"/>
            <a:ext cx="7626985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479425" y="5913755"/>
            <a:ext cx="7626985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7915" y="2847975"/>
            <a:ext cx="731520" cy="82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366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79425" y="1553845"/>
            <a:ext cx="7585075" cy="85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54660" y="2636520"/>
            <a:ext cx="758507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551815" y="3500755"/>
            <a:ext cx="758507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479425" y="4436745"/>
            <a:ext cx="7585075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8640000" cy="2067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92"/>
          <a:stretch>
            <a:fillRect/>
          </a:stretch>
        </p:blipFill>
        <p:spPr>
          <a:xfrm>
            <a:off x="4944110" y="1412875"/>
            <a:ext cx="5832565" cy="542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0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078045"/>
            <a:ext cx="10800000" cy="4701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078230"/>
            <a:ext cx="8000365" cy="144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2689225"/>
            <a:ext cx="8000365" cy="146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479425" y="4364990"/>
            <a:ext cx="8000365" cy="146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5" y="980255"/>
            <a:ext cx="10800000" cy="568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79425" y="1124585"/>
            <a:ext cx="10239375" cy="127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770" y="2636520"/>
            <a:ext cx="1023937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3"/>
            </p:custDataLst>
          </p:nvPr>
        </p:nvSpPr>
        <p:spPr bwMode="auto">
          <a:xfrm>
            <a:off x="263525" y="3566160"/>
            <a:ext cx="10563860" cy="1289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4"/>
            </p:custDataLst>
          </p:nvPr>
        </p:nvSpPr>
        <p:spPr bwMode="auto">
          <a:xfrm>
            <a:off x="390525" y="5229225"/>
            <a:ext cx="10563860" cy="1289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4" grpId="0" bldLvl="0" animBg="1"/>
      <p:bldP spid="4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7"/>
          <a:stretch>
            <a:fillRect/>
          </a:stretch>
        </p:blipFill>
        <p:spPr>
          <a:xfrm>
            <a:off x="696000" y="1587381"/>
            <a:ext cx="10800000" cy="3683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2350" y="2564765"/>
            <a:ext cx="915035" cy="8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0"/>
          <a:stretch>
            <a:fillRect/>
          </a:stretch>
        </p:blipFill>
        <p:spPr>
          <a:xfrm>
            <a:off x="407670" y="1628960"/>
            <a:ext cx="10800000" cy="301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768840" y="2961640"/>
            <a:ext cx="730885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29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44100" y="1953895"/>
            <a:ext cx="847090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1415" y="2926080"/>
            <a:ext cx="604520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3115" y="1206733"/>
            <a:ext cx="351987" cy="38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73115" y="4303410"/>
            <a:ext cx="351987" cy="38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7755" y="3336290"/>
            <a:ext cx="77089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7" b="15771"/>
          <a:stretch>
            <a:fillRect/>
          </a:stretch>
        </p:blipFill>
        <p:spPr>
          <a:xfrm>
            <a:off x="1271905" y="6036945"/>
            <a:ext cx="10585450" cy="70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4417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35505" y="4013200"/>
            <a:ext cx="3809365" cy="1228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NTEyYTgwZDc2MTVhNmI4ZDExNmVhNDEzMDU1NTQ1MD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37</cp:revision>
  <dcterms:created xsi:type="dcterms:W3CDTF">2015-09-16T06:52:00Z</dcterms:created>
  <dcterms:modified xsi:type="dcterms:W3CDTF">2023-11-16T07:23:07Z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