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71" r:id="rId7"/>
    <p:sldId id="384" r:id="rId8"/>
    <p:sldId id="374" r:id="rId9"/>
    <p:sldId id="376" r:id="rId10"/>
    <p:sldId id="381" r:id="rId11"/>
    <p:sldId id="386" r:id="rId12"/>
    <p:sldId id="382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bin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56" name="yt_image_11756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534413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9" name="yt_shape_11759"/>
          <p:cNvSpPr txBox="1"/>
          <p:nvPr/>
        </p:nvSpPr>
        <p:spPr>
          <a:xfrm>
            <a:off x="540000" y="2101058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一组对边平行且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D95D33-017F-383D-4305-FA766B72CE61}"/>
              </a:ext>
            </a:extLst>
          </p:cNvPr>
          <p:cNvSpPr txBox="1"/>
          <p:nvPr/>
        </p:nvSpPr>
        <p:spPr>
          <a:xfrm>
            <a:off x="3497989" y="205425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760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711" y="287328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762"/>
          <p:cNvSpPr txBox="1"/>
          <p:nvPr/>
        </p:nvSpPr>
        <p:spPr>
          <a:xfrm>
            <a:off x="540120" y="32531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763" title="H_104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6629" y="4364985"/>
            <a:ext cx="2018741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765"/>
          <p:cNvSpPr txBox="1"/>
          <p:nvPr/>
        </p:nvSpPr>
        <p:spPr>
          <a:xfrm>
            <a:off x="540000" y="573678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证四边形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847C89-075C-3896-5A99-1693C7A522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024" y="827785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4" name="yt_shape_11824"/>
              <p:cNvSpPr txBox="1"/>
              <p:nvPr/>
            </p:nvSpPr>
            <p:spPr>
              <a:xfrm>
                <a:off x="540000" y="1032079"/>
                <a:ext cx="6848029" cy="48948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24" name="yt_shape_118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32079"/>
                <a:ext cx="6848029" cy="4894802"/>
              </a:xfrm>
              <a:prstGeom prst="rect">
                <a:avLst/>
              </a:prstGeom>
              <a:blipFill>
                <a:blip r:embed="rId2"/>
                <a:stretch>
                  <a:fillRect l="-2760" t="-374" r="-1692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28" name="yt_image_11828" title="H_111.24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3089" y="1700808"/>
            <a:ext cx="2708910" cy="141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D465BC-F5D2-C05B-79EC-6E02492DAECE}"/>
              </a:ext>
            </a:extLst>
          </p:cNvPr>
          <p:cNvSpPr txBox="1"/>
          <p:nvPr/>
        </p:nvSpPr>
        <p:spPr>
          <a:xfrm>
            <a:off x="449989" y="1505592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17A6E6-1B98-79EE-2984-CA59297692D8}"/>
              </a:ext>
            </a:extLst>
          </p:cNvPr>
          <p:cNvSpPr txBox="1"/>
          <p:nvPr/>
        </p:nvSpPr>
        <p:spPr>
          <a:xfrm>
            <a:off x="449989" y="1981080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F7B340-6BCE-87B9-E8F5-77CE5BB053F7}"/>
              </a:ext>
            </a:extLst>
          </p:cNvPr>
          <p:cNvSpPr txBox="1"/>
          <p:nvPr/>
        </p:nvSpPr>
        <p:spPr>
          <a:xfrm>
            <a:off x="449989" y="2456568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05DCE4-1EC5-B409-C1FB-66F3C0AB5010}"/>
              </a:ext>
            </a:extLst>
          </p:cNvPr>
          <p:cNvSpPr txBox="1"/>
          <p:nvPr/>
        </p:nvSpPr>
        <p:spPr>
          <a:xfrm>
            <a:off x="449989" y="2932056"/>
            <a:ext cx="512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C8EB29-54CC-3C16-C9C1-41E5FAF1F451}"/>
              </a:ext>
            </a:extLst>
          </p:cNvPr>
          <p:cNvSpPr txBox="1"/>
          <p:nvPr/>
        </p:nvSpPr>
        <p:spPr>
          <a:xfrm>
            <a:off x="449989" y="3407544"/>
            <a:ext cx="609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A4FA92-B07A-B6FF-6791-83AEE57557C0}"/>
              </a:ext>
            </a:extLst>
          </p:cNvPr>
          <p:cNvSpPr txBox="1"/>
          <p:nvPr/>
        </p:nvSpPr>
        <p:spPr>
          <a:xfrm>
            <a:off x="449989" y="3883032"/>
            <a:ext cx="489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C565C8-62EC-9703-7F33-97A483B5AA9A}"/>
                  </a:ext>
                </a:extLst>
              </p:cNvPr>
              <p:cNvSpPr txBox="1"/>
              <p:nvPr/>
            </p:nvSpPr>
            <p:spPr>
              <a:xfrm>
                <a:off x="449989" y="4358520"/>
                <a:ext cx="679456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C565C8-62EC-9703-7F33-97A483B5A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8520"/>
                <a:ext cx="6794564" cy="631267"/>
              </a:xfrm>
              <a:prstGeom prst="rect">
                <a:avLst/>
              </a:prstGeom>
              <a:blipFill>
                <a:blip r:embed="rId4"/>
                <a:stretch>
                  <a:fillRect l="-1436" r="-1436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50451A5-70DD-6291-0DEA-3739908762D0}"/>
              </a:ext>
            </a:extLst>
          </p:cNvPr>
          <p:cNvSpPr txBox="1"/>
          <p:nvPr/>
        </p:nvSpPr>
        <p:spPr>
          <a:xfrm>
            <a:off x="449989" y="4896175"/>
            <a:ext cx="598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96CB75F-BDAB-79F7-09A4-6285D2E0640E}"/>
                  </a:ext>
                </a:extLst>
              </p:cNvPr>
              <p:cNvSpPr txBox="1"/>
              <p:nvPr/>
            </p:nvSpPr>
            <p:spPr>
              <a:xfrm>
                <a:off x="449989" y="5371663"/>
                <a:ext cx="20979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96CB75F-BDAB-79F7-09A4-6285D2E06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1663"/>
                <a:ext cx="2097914" cy="554685"/>
              </a:xfrm>
              <a:prstGeom prst="rect">
                <a:avLst/>
              </a:prstGeom>
              <a:blipFill>
                <a:blip r:embed="rId5"/>
                <a:stretch>
                  <a:fillRect l="-4651" t="-1099" r="-465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830" title="H_100.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3516521"/>
            <a:ext cx="262604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900000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833" name="yt_image_1183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6" name="yt_shape_11836"/>
          <p:cNvSpPr txBox="1"/>
          <p:nvPr/>
        </p:nvSpPr>
        <p:spPr>
          <a:xfrm>
            <a:off x="540119" y="1546795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昆明北大附中月考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的速度由点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的速度由点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问几秒后直线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截出一个平行四边形？</a:t>
            </a:r>
          </a:p>
        </p:txBody>
      </p:sp>
      <p:pic>
        <p:nvPicPr>
          <p:cNvPr id="11837" name="yt_image_11837" title="H_114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923" y="3625717"/>
            <a:ext cx="1652020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9" name="yt_shape_11839"/>
          <p:cNvSpPr txBox="1"/>
          <p:nvPr/>
        </p:nvSpPr>
        <p:spPr>
          <a:xfrm>
            <a:off x="540000" y="3429000"/>
            <a:ext cx="913551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解：设点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运动的时间为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依题意，得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分两种情况：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82F2AD-A3C7-A8A0-437F-8EC3B40862B1}"/>
              </a:ext>
            </a:extLst>
          </p:cNvPr>
          <p:cNvSpPr txBox="1"/>
          <p:nvPr/>
        </p:nvSpPr>
        <p:spPr>
          <a:xfrm>
            <a:off x="449989" y="3382194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运动的时间为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08CDD9-AB3A-2C6F-530C-F1B6ED24BC39}"/>
              </a:ext>
            </a:extLst>
          </p:cNvPr>
          <p:cNvSpPr txBox="1"/>
          <p:nvPr/>
        </p:nvSpPr>
        <p:spPr>
          <a:xfrm>
            <a:off x="449989" y="3857682"/>
            <a:ext cx="825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3E371D-F2C4-4F48-09ED-D19D78392CC1}"/>
              </a:ext>
            </a:extLst>
          </p:cNvPr>
          <p:cNvSpPr txBox="1"/>
          <p:nvPr/>
        </p:nvSpPr>
        <p:spPr>
          <a:xfrm>
            <a:off x="449989" y="4333170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D82EA-28F4-AA04-6A2D-C590BFFFD078}"/>
              </a:ext>
            </a:extLst>
          </p:cNvPr>
          <p:cNvSpPr txBox="1"/>
          <p:nvPr/>
        </p:nvSpPr>
        <p:spPr>
          <a:xfrm>
            <a:off x="449989" y="4808658"/>
            <a:ext cx="922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83F86C-DACE-2356-CDA2-E9D4F881D2E4}"/>
              </a:ext>
            </a:extLst>
          </p:cNvPr>
          <p:cNvSpPr txBox="1"/>
          <p:nvPr/>
        </p:nvSpPr>
        <p:spPr>
          <a:xfrm>
            <a:off x="449989" y="5311734"/>
            <a:ext cx="933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A3FD0D-1C03-1997-F0F3-55021ECBD6A3}"/>
              </a:ext>
            </a:extLst>
          </p:cNvPr>
          <p:cNvSpPr txBox="1"/>
          <p:nvPr/>
        </p:nvSpPr>
        <p:spPr>
          <a:xfrm>
            <a:off x="449989" y="5787222"/>
            <a:ext cx="8706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截出一个平行四边形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43" name="yt_image_118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067593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5" name="yt_shape_11845"/>
          <p:cNvSpPr txBox="1"/>
          <p:nvPr/>
        </p:nvSpPr>
        <p:spPr>
          <a:xfrm>
            <a:off x="540119" y="2441778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平行四边形的判定方法有定义和四个判定定理，共五种判定方法，解题时要灵活选用，尽量使解题过程简捷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66" name="yt_shape_11766"/>
              <p:cNvSpPr txBox="1"/>
              <p:nvPr/>
            </p:nvSpPr>
            <p:spPr>
              <a:xfrm>
                <a:off x="540119" y="900000"/>
                <a:ext cx="11111999" cy="54277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    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    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同理可证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EGFH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互相平分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平行四边形的判定方法有五种，主要从边、角、对角线三个方面来入手，具体应用时，应仔细观察题目所给的条件，选择适合于题目的判定方法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66" name="yt_shape_11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27704"/>
              </a:xfrm>
              <a:prstGeom prst="rect">
                <a:avLst/>
              </a:prstGeom>
              <a:blipFill>
                <a:blip r:embed="rId2"/>
                <a:stretch>
                  <a:fillRect l="-1701" t="-1011" r="-439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EC65F084-D66F-A70D-9A67-0DC2B5F8E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04" y="1454299"/>
            <a:ext cx="304800" cy="3905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C8201B-6A28-26B7-8A58-44207E9B4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04" y="3023235"/>
            <a:ext cx="304800" cy="3905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000" y="126195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77" name="yt_image_11777" title="H_51.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195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0" name="yt_shape_11780"/>
          <p:cNvSpPr txBox="1"/>
          <p:nvPr/>
        </p:nvSpPr>
        <p:spPr>
          <a:xfrm>
            <a:off x="540000" y="1965255"/>
            <a:ext cx="752449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一组对边平行且相等的四边形是平行四边形</a:t>
            </a:r>
          </a:p>
        </p:txBody>
      </p:sp>
      <p:sp>
        <p:nvSpPr>
          <p:cNvPr id="11781" name="yt_shape_11781"/>
          <p:cNvSpPr txBox="1"/>
          <p:nvPr/>
        </p:nvSpPr>
        <p:spPr>
          <a:xfrm>
            <a:off x="540120" y="2469565"/>
            <a:ext cx="1110983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成为平行四边形，还需添加的一个条件是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83" name="yt_table_117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673197"/>
              </p:ext>
            </p:extLst>
          </p:nvPr>
        </p:nvGraphicFramePr>
        <p:xfrm>
          <a:off x="540000" y="3429000"/>
          <a:ext cx="2962275" cy="1901952"/>
        </p:xfrm>
        <a:graphic>
          <a:graphicData uri="http://schemas.openxmlformats.org/drawingml/2006/table">
            <a:tbl>
              <a:tblPr/>
              <a:tblGrid>
                <a:gridCol w="2962275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pic>
        <p:nvPicPr>
          <p:cNvPr id="11782" name="yt_image_11782_skip" title="H_101.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5650" y="3429000"/>
            <a:ext cx="213430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57007" title="H_28.801733">
            <a:extLst>
              <a:ext uri="{FF2B5EF4-FFF2-40B4-BE49-F238E27FC236}">
                <a16:creationId xmlns:a16="http://schemas.microsoft.com/office/drawing/2014/main" id="{246500FC-4C9B-B4B2-E6D2-C1C606F7E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69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13080B-A852-3A70-0BB7-1E414C3C9F36}"/>
              </a:ext>
            </a:extLst>
          </p:cNvPr>
          <p:cNvSpPr txBox="1"/>
          <p:nvPr/>
        </p:nvSpPr>
        <p:spPr>
          <a:xfrm>
            <a:off x="1059709" y="289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5" name="yt_shape_11785"/>
          <p:cNvSpPr txBox="1"/>
          <p:nvPr/>
        </p:nvSpPr>
        <p:spPr>
          <a:xfrm>
            <a:off x="540119" y="136611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且不水平的线段向右平移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后，连接线段端点对应点得到的图形是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，它的周长是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遵义市五中期中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都是平行四边形，求证：四边形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87" name="yt_image_11787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284984"/>
            <a:ext cx="188116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9" name="yt_shape_11789"/>
          <p:cNvSpPr txBox="1"/>
          <p:nvPr/>
        </p:nvSpPr>
        <p:spPr>
          <a:xfrm>
            <a:off x="540000" y="3445632"/>
            <a:ext cx="651300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都是平行四边形，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4B1215-D69E-3926-E78E-50389D927279}"/>
              </a:ext>
            </a:extLst>
          </p:cNvPr>
          <p:cNvSpPr txBox="1"/>
          <p:nvPr/>
        </p:nvSpPr>
        <p:spPr>
          <a:xfrm>
            <a:off x="1059708" y="179479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550F39-7957-6702-8EB6-B4E043B36D6D}"/>
              </a:ext>
            </a:extLst>
          </p:cNvPr>
          <p:cNvSpPr txBox="1"/>
          <p:nvPr/>
        </p:nvSpPr>
        <p:spPr>
          <a:xfrm>
            <a:off x="5022108" y="17947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19E5B2-0820-AB9E-7BB1-DB2E3AA578CE}"/>
              </a:ext>
            </a:extLst>
          </p:cNvPr>
          <p:cNvSpPr txBox="1"/>
          <p:nvPr/>
        </p:nvSpPr>
        <p:spPr>
          <a:xfrm>
            <a:off x="449989" y="3398826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都是平行四边形，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A64232-464D-EA3F-1F15-737C040EED9F}"/>
              </a:ext>
            </a:extLst>
          </p:cNvPr>
          <p:cNvSpPr txBox="1"/>
          <p:nvPr/>
        </p:nvSpPr>
        <p:spPr>
          <a:xfrm>
            <a:off x="449989" y="3874314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6E3A79-2F08-5BAE-6A70-4DCCF08DCF4A}"/>
              </a:ext>
            </a:extLst>
          </p:cNvPr>
          <p:cNvSpPr txBox="1"/>
          <p:nvPr/>
        </p:nvSpPr>
        <p:spPr>
          <a:xfrm>
            <a:off x="449989" y="4349802"/>
            <a:ext cx="295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81EE69-4CFB-6AF2-81EC-5D98A6CC9637}"/>
              </a:ext>
            </a:extLst>
          </p:cNvPr>
          <p:cNvSpPr txBox="1"/>
          <p:nvPr/>
        </p:nvSpPr>
        <p:spPr>
          <a:xfrm>
            <a:off x="449989" y="4825291"/>
            <a:ext cx="322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7216EF-592D-7464-629D-CF6235448E4F}"/>
              </a:ext>
            </a:extLst>
          </p:cNvPr>
          <p:cNvSpPr txBox="1"/>
          <p:nvPr/>
        </p:nvSpPr>
        <p:spPr>
          <a:xfrm>
            <a:off x="449989" y="5300778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/>
          <p:cNvSpPr txBox="1"/>
          <p:nvPr/>
        </p:nvSpPr>
        <p:spPr>
          <a:xfrm>
            <a:off x="540000" y="1700554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平行四边形的判定方法的综合应用</a:t>
            </a:r>
          </a:p>
        </p:txBody>
      </p:sp>
      <p:sp>
        <p:nvSpPr>
          <p:cNvPr id="11791" name="yt_shape_11791"/>
          <p:cNvSpPr txBox="1"/>
          <p:nvPr/>
        </p:nvSpPr>
        <p:spPr>
          <a:xfrm>
            <a:off x="540000" y="2204864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依据所标数据，下列一定为平行四边形的是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92" name="yt_image_117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12553"/>
            <a:ext cx="952230" cy="77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3" name="yt_image_117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230" y="2836531"/>
            <a:ext cx="951408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4" name="yt_image_117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3638" y="2902825"/>
            <a:ext cx="1015842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5" name="yt_image_117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9480" y="2836531"/>
            <a:ext cx="951408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8" name="yt_shape_11798"/>
          <p:cNvSpPr txBox="1"/>
          <p:nvPr/>
        </p:nvSpPr>
        <p:spPr>
          <a:xfrm>
            <a:off x="816081" y="378522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799" name="yt_shape_11799"/>
          <p:cNvSpPr txBox="1"/>
          <p:nvPr/>
        </p:nvSpPr>
        <p:spPr>
          <a:xfrm>
            <a:off x="2136307" y="378522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800" name="yt_shape_11800"/>
          <p:cNvSpPr txBox="1"/>
          <p:nvPr/>
        </p:nvSpPr>
        <p:spPr>
          <a:xfrm>
            <a:off x="3479932" y="378522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801" name="yt_shape_11801"/>
          <p:cNvSpPr txBox="1"/>
          <p:nvPr/>
        </p:nvSpPr>
        <p:spPr>
          <a:xfrm>
            <a:off x="4815150" y="378522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557081">
            <a:extLst>
              <a:ext uri="{FF2B5EF4-FFF2-40B4-BE49-F238E27FC236}">
                <a16:creationId xmlns:a16="http://schemas.microsoft.com/office/drawing/2014/main" id="{A473D2B8-0F85-966F-C9FA-7D97B2C35D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223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B25EF0-4257-C5F4-608D-FD0BB98FB742}"/>
              </a:ext>
            </a:extLst>
          </p:cNvPr>
          <p:cNvSpPr txBox="1"/>
          <p:nvPr/>
        </p:nvSpPr>
        <p:spPr>
          <a:xfrm>
            <a:off x="9212989" y="21580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000" y="1932718"/>
            <a:ext cx="4315284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的中线，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9CCDBE-1C61-AC4A-7A44-CC83F5F58848}"/>
              </a:ext>
            </a:extLst>
          </p:cNvPr>
          <p:cNvSpPr txBox="1"/>
          <p:nvPr/>
        </p:nvSpPr>
        <p:spPr>
          <a:xfrm>
            <a:off x="449989" y="1885912"/>
            <a:ext cx="335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D2F93E-7F48-9920-596F-FD9D54348A00}"/>
              </a:ext>
            </a:extLst>
          </p:cNvPr>
          <p:cNvSpPr txBox="1"/>
          <p:nvPr/>
        </p:nvSpPr>
        <p:spPr>
          <a:xfrm>
            <a:off x="449989" y="2361400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658152-D179-9B61-7B2F-10727C0D7FBA}"/>
              </a:ext>
            </a:extLst>
          </p:cNvPr>
          <p:cNvSpPr txBox="1"/>
          <p:nvPr/>
        </p:nvSpPr>
        <p:spPr>
          <a:xfrm>
            <a:off x="449989" y="2836888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65D917-934A-1487-712F-F773EF11FE7F}"/>
              </a:ext>
            </a:extLst>
          </p:cNvPr>
          <p:cNvSpPr txBox="1"/>
          <p:nvPr/>
        </p:nvSpPr>
        <p:spPr>
          <a:xfrm>
            <a:off x="449989" y="3312376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707827-740A-966A-A0EF-404A5040A548}"/>
              </a:ext>
            </a:extLst>
          </p:cNvPr>
          <p:cNvSpPr txBox="1"/>
          <p:nvPr/>
        </p:nvSpPr>
        <p:spPr>
          <a:xfrm>
            <a:off x="449989" y="3787864"/>
            <a:ext cx="399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16DDDF-8F73-5DBC-7375-C03660C8F0AC}"/>
              </a:ext>
            </a:extLst>
          </p:cNvPr>
          <p:cNvSpPr txBox="1"/>
          <p:nvPr/>
        </p:nvSpPr>
        <p:spPr>
          <a:xfrm>
            <a:off x="449989" y="4263352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81CF46-000D-6417-CC31-F4F6F879052A}"/>
              </a:ext>
            </a:extLst>
          </p:cNvPr>
          <p:cNvSpPr txBox="1"/>
          <p:nvPr/>
        </p:nvSpPr>
        <p:spPr>
          <a:xfrm>
            <a:off x="449989" y="4738840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2BCEA3-4926-1CB0-F2E5-E9F4502FD93E}"/>
              </a:ext>
            </a:extLst>
          </p:cNvPr>
          <p:cNvSpPr txBox="1"/>
          <p:nvPr/>
        </p:nvSpPr>
        <p:spPr>
          <a:xfrm>
            <a:off x="449989" y="5214328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F2E72F-36E4-0C13-534E-B31F7F3019CD}"/>
              </a:ext>
            </a:extLst>
          </p:cNvPr>
          <p:cNvSpPr txBox="1"/>
          <p:nvPr/>
        </p:nvSpPr>
        <p:spPr>
          <a:xfrm>
            <a:off x="449989" y="5689816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D375EB-8645-1684-5337-C3A3F4F69437}"/>
              </a:ext>
            </a:extLst>
          </p:cNvPr>
          <p:cNvSpPr txBox="1"/>
          <p:nvPr/>
        </p:nvSpPr>
        <p:spPr>
          <a:xfrm>
            <a:off x="449989" y="6165304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802"/>
          <p:cNvSpPr txBox="1"/>
          <p:nvPr/>
        </p:nvSpPr>
        <p:spPr>
          <a:xfrm>
            <a:off x="540119" y="9167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18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4272" y="2028505"/>
            <a:ext cx="134129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2132602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混淆平行四边形的判定方法而致错</a:t>
            </a:r>
          </a:p>
        </p:txBody>
      </p:sp>
      <p:sp>
        <p:nvSpPr>
          <p:cNvPr id="11807" name="yt_shape_11807"/>
          <p:cNvSpPr txBox="1"/>
          <p:nvPr/>
        </p:nvSpPr>
        <p:spPr>
          <a:xfrm>
            <a:off x="540119" y="26369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中任选两个使四边形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为平行四边形的选法有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8" name="yt_table_118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6883"/>
              </p:ext>
            </p:extLst>
          </p:nvPr>
        </p:nvGraphicFramePr>
        <p:xfrm>
          <a:off x="540000" y="3596347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pic>
        <p:nvPicPr>
          <p:cNvPr id="3" name="yt_shape_1700218557143" title="H_28.801733">
            <a:extLst>
              <a:ext uri="{FF2B5EF4-FFF2-40B4-BE49-F238E27FC236}">
                <a16:creationId xmlns:a16="http://schemas.microsoft.com/office/drawing/2014/main" id="{96FD1CBE-4803-034D-BB62-90AE0AA92D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42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897B26-6923-E962-2A88-626649DBBF54}"/>
              </a:ext>
            </a:extLst>
          </p:cNvPr>
          <p:cNvSpPr txBox="1"/>
          <p:nvPr/>
        </p:nvSpPr>
        <p:spPr>
          <a:xfrm>
            <a:off x="6427046" y="30655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1" name="yt_shape_11811"/>
          <p:cNvSpPr txBox="1"/>
          <p:nvPr/>
        </p:nvSpPr>
        <p:spPr>
          <a:xfrm>
            <a:off x="540000" y="792915"/>
            <a:ext cx="3989169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810" name="yt_image_11810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9291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3" name="yt_shape_11813"/>
          <p:cNvSpPr txBox="1"/>
          <p:nvPr/>
        </p:nvSpPr>
        <p:spPr>
          <a:xfrm>
            <a:off x="540119" y="1484784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在平面直角坐标系内有四个点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为顶点的四边形是平行四边形，则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向两端分别延长至点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15" name="yt_image_11815" title="H_101.8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1223" y="3403654"/>
            <a:ext cx="221184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C836B3-D268-CF38-FB1F-D1E2A4158867}"/>
              </a:ext>
            </a:extLst>
          </p:cNvPr>
          <p:cNvSpPr txBox="1"/>
          <p:nvPr/>
        </p:nvSpPr>
        <p:spPr>
          <a:xfrm>
            <a:off x="8390782" y="177281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817"/>
              <p:cNvSpPr txBox="1"/>
              <p:nvPr/>
            </p:nvSpPr>
            <p:spPr>
              <a:xfrm>
                <a:off x="540000" y="2997271"/>
                <a:ext cx="5541902" cy="3395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8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7271"/>
                <a:ext cx="5541902" cy="3395097"/>
              </a:xfrm>
              <a:prstGeom prst="rect">
                <a:avLst/>
              </a:prstGeom>
              <a:blipFill>
                <a:blip r:embed="rId4"/>
                <a:stretch>
                  <a:fillRect l="-3410" b="-4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EBCBCC-EBEF-69BC-2B6F-CA5A9AD6A743}"/>
                  </a:ext>
                </a:extLst>
              </p:cNvPr>
              <p:cNvSpPr txBox="1"/>
              <p:nvPr/>
            </p:nvSpPr>
            <p:spPr>
              <a:xfrm>
                <a:off x="449989" y="2751674"/>
                <a:ext cx="5668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证明：在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EBCBCC-EBEF-69BC-2B6F-CA5A9AD6A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1674"/>
                <a:ext cx="5668391" cy="1611643"/>
              </a:xfrm>
              <a:prstGeom prst="rect">
                <a:avLst/>
              </a:prstGeom>
              <a:blipFill>
                <a:blip r:embed="rId5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27CC330-014B-096F-18B4-5149D9566CF7}"/>
              </a:ext>
            </a:extLst>
          </p:cNvPr>
          <p:cNvSpPr txBox="1"/>
          <p:nvPr/>
        </p:nvSpPr>
        <p:spPr>
          <a:xfrm>
            <a:off x="449989" y="4092721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1C1447-8CD3-F4B6-F268-2F93672DEA71}"/>
              </a:ext>
            </a:extLst>
          </p:cNvPr>
          <p:cNvSpPr txBox="1"/>
          <p:nvPr/>
        </p:nvSpPr>
        <p:spPr>
          <a:xfrm>
            <a:off x="449989" y="4493440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3675D5-264D-4DA2-03D9-74F53D1815F6}"/>
              </a:ext>
            </a:extLst>
          </p:cNvPr>
          <p:cNvSpPr txBox="1"/>
          <p:nvPr/>
        </p:nvSpPr>
        <p:spPr>
          <a:xfrm>
            <a:off x="449989" y="4883562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555B8E-392C-CB95-9C03-BC848C9C8293}"/>
              </a:ext>
            </a:extLst>
          </p:cNvPr>
          <p:cNvSpPr txBox="1"/>
          <p:nvPr/>
        </p:nvSpPr>
        <p:spPr>
          <a:xfrm>
            <a:off x="449989" y="531329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1ACF58-D910-80B7-B106-9BA011D77959}"/>
              </a:ext>
            </a:extLst>
          </p:cNvPr>
          <p:cNvSpPr txBox="1"/>
          <p:nvPr/>
        </p:nvSpPr>
        <p:spPr>
          <a:xfrm>
            <a:off x="449989" y="571831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965D99A-A115-80B2-0493-982AB4751BFD}"/>
              </a:ext>
            </a:extLst>
          </p:cNvPr>
          <p:cNvSpPr txBox="1"/>
          <p:nvPr/>
        </p:nvSpPr>
        <p:spPr>
          <a:xfrm>
            <a:off x="449989" y="6148933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119" y="1464137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贵阳十八中单元卷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822" name="yt_image_11822" title="H_111.24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3089" y="3068960"/>
            <a:ext cx="2708910" cy="141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B01A68-EB55-D93F-CED1-CA08754A06FB}"/>
              </a:ext>
            </a:extLst>
          </p:cNvPr>
          <p:cNvSpPr txBox="1"/>
          <p:nvPr/>
        </p:nvSpPr>
        <p:spPr>
          <a:xfrm>
            <a:off x="450108" y="284379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B8579A-670E-6009-D33B-66E97FD3BB54}"/>
              </a:ext>
            </a:extLst>
          </p:cNvPr>
          <p:cNvSpPr txBox="1"/>
          <p:nvPr/>
        </p:nvSpPr>
        <p:spPr>
          <a:xfrm>
            <a:off x="450108" y="3319283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6A7A47-48B0-B0C3-6AC0-0F17A53771F1}"/>
              </a:ext>
            </a:extLst>
          </p:cNvPr>
          <p:cNvSpPr txBox="1"/>
          <p:nvPr/>
        </p:nvSpPr>
        <p:spPr>
          <a:xfrm>
            <a:off x="450108" y="3794771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9D115-95C3-2160-C4AC-1427678805F0}"/>
              </a:ext>
            </a:extLst>
          </p:cNvPr>
          <p:cNvSpPr txBox="1"/>
          <p:nvPr/>
        </p:nvSpPr>
        <p:spPr>
          <a:xfrm>
            <a:off x="450108" y="4270259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5E553F-6EE1-03B0-AD97-38AE9A49FF11}"/>
              </a:ext>
            </a:extLst>
          </p:cNvPr>
          <p:cNvSpPr txBox="1"/>
          <p:nvPr/>
        </p:nvSpPr>
        <p:spPr>
          <a:xfrm>
            <a:off x="450108" y="4745747"/>
            <a:ext cx="4413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1708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