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8" r:id="rId4"/>
    <p:sldId id="395" r:id="rId5"/>
    <p:sldId id="393" r:id="rId6"/>
    <p:sldId id="391" r:id="rId7"/>
    <p:sldId id="390" r:id="rId8"/>
    <p:sldId id="388" r:id="rId9"/>
    <p:sldId id="387" r:id="rId10"/>
    <p:sldId id="385" r:id="rId11"/>
    <p:sldId id="384" r:id="rId12"/>
    <p:sldId id="383" r:id="rId13"/>
    <p:sldId id="382" r:id="rId14"/>
    <p:sldId id="381" r:id="rId15"/>
    <p:sldId id="379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0" r:id="rId24"/>
    <p:sldId id="369" r:id="rId25"/>
    <p:sldId id="368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9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2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3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4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6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17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18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95102"/>
            <a:ext cx="10800000" cy="286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7650" y="4812665"/>
            <a:ext cx="567690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268545"/>
            <a:ext cx="10800000" cy="361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15238" y="2743919"/>
            <a:ext cx="2704761" cy="381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38910" y="5478145"/>
            <a:ext cx="4785995" cy="67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484445"/>
            <a:ext cx="10800000" cy="162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85210" y="2369185"/>
            <a:ext cx="314325" cy="403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7"/>
          <a:stretch>
            <a:fillRect/>
          </a:stretch>
        </p:blipFill>
        <p:spPr>
          <a:xfrm>
            <a:off x="4175760" y="2428875"/>
            <a:ext cx="3647530" cy="336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53333" y="2692520"/>
            <a:ext cx="1790476" cy="353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r="27558"/>
          <a:stretch>
            <a:fillRect/>
          </a:stretch>
        </p:blipFill>
        <p:spPr>
          <a:xfrm>
            <a:off x="4531360" y="3284855"/>
            <a:ext cx="3312070" cy="336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1340300"/>
            <a:ext cx="10800000" cy="261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967"/>
          <a:stretch>
            <a:fillRect/>
          </a:stretch>
        </p:blipFill>
        <p:spPr>
          <a:xfrm>
            <a:off x="1127125" y="3941445"/>
            <a:ext cx="10800080" cy="151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85"/>
          <a:stretch>
            <a:fillRect/>
          </a:stretch>
        </p:blipFill>
        <p:spPr>
          <a:xfrm>
            <a:off x="720090" y="1243515"/>
            <a:ext cx="10800080" cy="408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6260" y="1487805"/>
            <a:ext cx="7634605" cy="777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3860" y="2549525"/>
            <a:ext cx="5972810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03530" y="3338195"/>
            <a:ext cx="10581005" cy="1121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86130" y="4646295"/>
            <a:ext cx="7896225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256270" y="1678305"/>
            <a:ext cx="2145665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5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844490"/>
            <a:ext cx="10800000" cy="244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3215" y="1770380"/>
            <a:ext cx="6049010" cy="769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3235" y="2573020"/>
            <a:ext cx="7074535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6390" y="3425825"/>
            <a:ext cx="6741160" cy="718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67530" y="3644900"/>
            <a:ext cx="3302000" cy="29425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23570" y="1196340"/>
            <a:ext cx="6986905" cy="164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28625" y="2894330"/>
            <a:ext cx="6303645" cy="880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56895" y="4075430"/>
            <a:ext cx="5049520" cy="982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8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90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39400" y="1699895"/>
            <a:ext cx="52324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472420" y="4301490"/>
            <a:ext cx="457200" cy="42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412690"/>
            <a:ext cx="10800000" cy="364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52704" y="3119615"/>
            <a:ext cx="1695238" cy="362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353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2610" y="1635760"/>
            <a:ext cx="7350125" cy="765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7540" y="2405380"/>
            <a:ext cx="274129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1660" y="3266440"/>
            <a:ext cx="3384550" cy="78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7535" y="4334510"/>
            <a:ext cx="5233035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8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8235" y="3738880"/>
            <a:ext cx="6047740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3010" y="4381500"/>
            <a:ext cx="2130425" cy="42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0635" y="5055235"/>
            <a:ext cx="1961515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3800" y="5659120"/>
            <a:ext cx="484949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87145" y="6340475"/>
            <a:ext cx="3517265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6910" y="1157605"/>
            <a:ext cx="5562600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6910" y="1882140"/>
            <a:ext cx="809625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0720" y="2576830"/>
            <a:ext cx="7491095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8180" y="3253105"/>
            <a:ext cx="7494270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76275" y="3977640"/>
            <a:ext cx="287782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75005" y="4629785"/>
            <a:ext cx="420497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64845" y="5325110"/>
            <a:ext cx="843407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75640" y="6034405"/>
            <a:ext cx="3517900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" y="1124585"/>
            <a:ext cx="8947785" cy="449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03970" y="1916430"/>
            <a:ext cx="3191510" cy="21856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355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23385" y="4149090"/>
            <a:ext cx="3648075" cy="24980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4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9610" y="1005840"/>
            <a:ext cx="478155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8975" y="1585595"/>
            <a:ext cx="471297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7705" y="2175510"/>
            <a:ext cx="1860550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8975" y="2750185"/>
            <a:ext cx="404114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6910" y="3374390"/>
            <a:ext cx="8016240" cy="3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2625" y="3927475"/>
            <a:ext cx="7727950" cy="104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8975" y="5090160"/>
            <a:ext cx="423926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77545" y="5654040"/>
            <a:ext cx="7687310" cy="1059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1660" y="1035685"/>
            <a:ext cx="6172200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6735" y="1696085"/>
            <a:ext cx="8318500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7860" y="2355850"/>
            <a:ext cx="1477010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7050" y="2966085"/>
            <a:ext cx="9528810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8800" y="3622675"/>
            <a:ext cx="10243185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5640" y="4302125"/>
            <a:ext cx="5056505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27050" y="4892040"/>
            <a:ext cx="9528810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43255" y="5577205"/>
            <a:ext cx="2401570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988635"/>
            <a:ext cx="10800000" cy="255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4675" y="1885315"/>
            <a:ext cx="8684260" cy="70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1500" y="2540000"/>
            <a:ext cx="6142990" cy="684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2610" y="3165475"/>
            <a:ext cx="10055860" cy="70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9755" y="3820160"/>
            <a:ext cx="2668270" cy="684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72090" y="1075690"/>
            <a:ext cx="629920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6380"/>
            <a:ext cx="10800000" cy="368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431145" y="4310380"/>
            <a:ext cx="490220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2105" y="1894205"/>
            <a:ext cx="408940" cy="37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88860"/>
            <a:ext cx="10800000" cy="211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443210" y="4663440"/>
            <a:ext cx="43815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67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55815" y="3112770"/>
            <a:ext cx="595630" cy="65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412690"/>
            <a:ext cx="10800000" cy="382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0965" y="2962910"/>
            <a:ext cx="687070" cy="940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48"/>
          <a:stretch>
            <a:fillRect/>
          </a:stretch>
        </p:blipFill>
        <p:spPr>
          <a:xfrm>
            <a:off x="8903970" y="3789045"/>
            <a:ext cx="3096260" cy="290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340485"/>
            <a:ext cx="8717280" cy="3915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87360" y="3946525"/>
            <a:ext cx="567055" cy="65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r="16222"/>
          <a:stretch>
            <a:fillRect/>
          </a:stretch>
        </p:blipFill>
        <p:spPr>
          <a:xfrm>
            <a:off x="9119870" y="980440"/>
            <a:ext cx="3023870" cy="342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3415697"/>
            <a:ext cx="342858" cy="295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8" b="23735"/>
          <a:stretch>
            <a:fillRect/>
          </a:stretch>
        </p:blipFill>
        <p:spPr>
          <a:xfrm>
            <a:off x="3935730" y="4293235"/>
            <a:ext cx="4651375" cy="233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800000" cy="374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3330" y="3402822"/>
            <a:ext cx="266666" cy="295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6" r="14758" b="23205"/>
          <a:stretch>
            <a:fillRect/>
          </a:stretch>
        </p:blipFill>
        <p:spPr>
          <a:xfrm>
            <a:off x="4727575" y="4509135"/>
            <a:ext cx="2664460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NDEyNjE4ZmUyZjIyZjU5MDIwNDBjYjJiM2MyZjZjMW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2023-11-16T14:32:51Z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