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16" r:id="rId4"/>
    <p:sldId id="413" r:id="rId5"/>
    <p:sldId id="412" r:id="rId6"/>
    <p:sldId id="411" r:id="rId7"/>
    <p:sldId id="409" r:id="rId8"/>
    <p:sldId id="407" r:id="rId9"/>
    <p:sldId id="406" r:id="rId10"/>
    <p:sldId id="405" r:id="rId11"/>
    <p:sldId id="404" r:id="rId12"/>
    <p:sldId id="402" r:id="rId13"/>
    <p:sldId id="401" r:id="rId14"/>
    <p:sldId id="400" r:id="rId15"/>
    <p:sldId id="399" r:id="rId16"/>
    <p:sldId id="398" r:id="rId17"/>
    <p:sldId id="397" r:id="rId18"/>
    <p:sldId id="396" r:id="rId19"/>
    <p:sldId id="394" r:id="rId20"/>
    <p:sldId id="393" r:id="rId21"/>
    <p:sldId id="392" r:id="rId22"/>
    <p:sldId id="391" r:id="rId23"/>
    <p:sldId id="390" r:id="rId24"/>
    <p:sldId id="389" r:id="rId25"/>
    <p:sldId id="388" r:id="rId26"/>
    <p:sldId id="387" r:id="rId27"/>
    <p:sldId id="386" r:id="rId28"/>
    <p:sldId id="385" r:id="rId29"/>
    <p:sldId id="384" r:id="rId30"/>
    <p:sldId id="383" r:id="rId31"/>
    <p:sldId id="382" r:id="rId32"/>
    <p:sldId id="381" r:id="rId33"/>
    <p:sldId id="380" r:id="rId34"/>
    <p:sldId id="379" r:id="rId35"/>
    <p:sldId id="378" r:id="rId36"/>
    <p:sldId id="377" r:id="rId37"/>
    <p:sldId id="375" r:id="rId38"/>
    <p:sldId id="374" r:id="rId39"/>
    <p:sldId id="373" r:id="rId40"/>
    <p:sldId id="371" r:id="rId41"/>
    <p:sldId id="370" r:id="rId42"/>
    <p:sldId id="369" r:id="rId43"/>
    <p:sldId id="367" r:id="rId44"/>
    <p:sldId id="366" r:id="rId45"/>
    <p:sldId id="365" r:id="rId46"/>
    <p:sldId id="364" r:id="rId47"/>
  </p:sldIdLst>
  <p:sldSz cx="12192000" cy="6858000"/>
  <p:notesSz cx="6858000" cy="9144000"/>
  <p:custDataLst>
    <p:tags r:id="rId5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38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tags" Target="../tags/tag17.xml"/><Relationship Id="rId3" Type="http://schemas.openxmlformats.org/officeDocument/2006/relationships/image" Target="../media/image26.png"/><Relationship Id="rId2" Type="http://schemas.openxmlformats.org/officeDocument/2006/relationships/tags" Target="../tags/tag16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tags" Target="../tags/tag19.xml"/><Relationship Id="rId3" Type="http://schemas.openxmlformats.org/officeDocument/2006/relationships/image" Target="../media/image26.png"/><Relationship Id="rId2" Type="http://schemas.openxmlformats.org/officeDocument/2006/relationships/tags" Target="../tags/tag18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tags" Target="../tags/tag20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2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22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23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tags" Target="../tags/tag25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tags" Target="../tags/tag27.xml"/><Relationship Id="rId3" Type="http://schemas.openxmlformats.org/officeDocument/2006/relationships/image" Target="../media/image52.png"/><Relationship Id="rId2" Type="http://schemas.openxmlformats.org/officeDocument/2006/relationships/tags" Target="../tags/tag26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3.png"/><Relationship Id="rId3" Type="http://schemas.openxmlformats.org/officeDocument/2006/relationships/tags" Target="../tags/tag29.xml"/><Relationship Id="rId2" Type="http://schemas.openxmlformats.org/officeDocument/2006/relationships/image" Target="../media/image52.png"/><Relationship Id="rId1" Type="http://schemas.openxmlformats.org/officeDocument/2006/relationships/tags" Target="../tags/tag2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tags" Target="../tags/tag30.xml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735"/>
            <a:ext cx="10800000" cy="273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355"/>
            <a:ext cx="10800000" cy="394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3294" y="1832357"/>
            <a:ext cx="685714" cy="295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8532" y="2843146"/>
            <a:ext cx="866666" cy="295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64722" y="4168614"/>
            <a:ext cx="419047" cy="305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 b="22296"/>
          <a:stretch>
            <a:fillRect/>
          </a:stretch>
        </p:blipFill>
        <p:spPr>
          <a:xfrm>
            <a:off x="4944110" y="4653280"/>
            <a:ext cx="2407285" cy="213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53333" y="2487889"/>
            <a:ext cx="247619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6" r="37553"/>
          <a:stretch>
            <a:fillRect/>
          </a:stretch>
        </p:blipFill>
        <p:spPr>
          <a:xfrm>
            <a:off x="4224020" y="2924810"/>
            <a:ext cx="3672115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15238" y="2520762"/>
            <a:ext cx="257142" cy="29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 r="4663"/>
          <a:stretch>
            <a:fillRect/>
          </a:stretch>
        </p:blipFill>
        <p:spPr>
          <a:xfrm>
            <a:off x="4439920" y="3046730"/>
            <a:ext cx="3239680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06475" y="3500755"/>
            <a:ext cx="8218805" cy="105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83615" y="4653280"/>
            <a:ext cx="8743950" cy="100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1006475" y="5827395"/>
            <a:ext cx="821880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6045"/>
            <a:ext cx="10800000" cy="368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2760345"/>
            <a:ext cx="9338945" cy="97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960" y="3789045"/>
            <a:ext cx="9338945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79425" y="4566285"/>
            <a:ext cx="9338945" cy="97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5875" y="3779520"/>
            <a:ext cx="355028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5550" y="4460875"/>
            <a:ext cx="657415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8895" y="5161915"/>
            <a:ext cx="3993515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2065" y="5846445"/>
            <a:ext cx="8531225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2204720"/>
            <a:ext cx="233362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311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9125" y="1981200"/>
            <a:ext cx="783082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9130" y="2632075"/>
            <a:ext cx="464058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2940" y="3274695"/>
            <a:ext cx="3868420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4680" y="3991610"/>
            <a:ext cx="9413240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1340485"/>
            <a:ext cx="1735455" cy="2576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45" y="836930"/>
            <a:ext cx="9316085" cy="348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437380"/>
            <a:ext cx="6344920" cy="22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12085" y="5013325"/>
            <a:ext cx="2971800" cy="160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3"/>
          <a:stretch>
            <a:fillRect/>
          </a:stretch>
        </p:blipFill>
        <p:spPr>
          <a:xfrm>
            <a:off x="1631950" y="2996565"/>
            <a:ext cx="9062085" cy="355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43660" y="3860800"/>
            <a:ext cx="4645660" cy="269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84445"/>
            <a:ext cx="10800000" cy="43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34635"/>
            <a:ext cx="10800000" cy="461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16540" y="1740535"/>
            <a:ext cx="56007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12095" y="3690620"/>
            <a:ext cx="57785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638550"/>
            <a:ext cx="8411845" cy="294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15" y="4364990"/>
            <a:ext cx="3744595" cy="216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5460" y="906780"/>
            <a:ext cx="1030795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9600" y="1570990"/>
            <a:ext cx="9751695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0860" y="2192655"/>
            <a:ext cx="880618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4355" y="2856865"/>
            <a:ext cx="7404100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3555" y="3478530"/>
            <a:ext cx="1037780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0225" y="4125595"/>
            <a:ext cx="883539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9280" y="4966970"/>
            <a:ext cx="8129270" cy="68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4990" y="5801995"/>
            <a:ext cx="736409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63720" y="4509135"/>
            <a:ext cx="3463925" cy="19183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6580" y="1014095"/>
            <a:ext cx="620141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0075" y="1734820"/>
            <a:ext cx="517715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9920" y="2437765"/>
            <a:ext cx="3337560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5790" y="3069590"/>
            <a:ext cx="485711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5320" y="3700780"/>
            <a:ext cx="17214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3890" y="4297045"/>
            <a:ext cx="2465070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6110" y="4925060"/>
            <a:ext cx="352996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7850" y="5543550"/>
            <a:ext cx="658050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49605" y="6185535"/>
            <a:ext cx="206248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4030" y="962025"/>
            <a:ext cx="637730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5780" y="1614170"/>
            <a:ext cx="527558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5625" y="2327275"/>
            <a:ext cx="427228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4030" y="2983230"/>
            <a:ext cx="6400165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0390" y="3508375"/>
            <a:ext cx="3437890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6745" y="4257040"/>
            <a:ext cx="189674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33400" y="4810125"/>
            <a:ext cx="504571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4840" y="5537200"/>
            <a:ext cx="193802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65150" y="6080125"/>
            <a:ext cx="3935095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84630"/>
            <a:ext cx="9208135" cy="364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92260" y="1844675"/>
            <a:ext cx="2905760" cy="23107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6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56" y="3085246"/>
            <a:ext cx="3706354" cy="317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656" y="3711740"/>
            <a:ext cx="5834940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656" y="4347584"/>
            <a:ext cx="5256114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355" y="4918710"/>
            <a:ext cx="551370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5625" y="6085205"/>
            <a:ext cx="415671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80" y="1556200"/>
            <a:ext cx="10800000" cy="38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2305" y="1581150"/>
            <a:ext cx="826960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670" y="2232025"/>
            <a:ext cx="826008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0400" y="2870835"/>
            <a:ext cx="762508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4050" y="3521075"/>
            <a:ext cx="363156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4210" y="4157980"/>
            <a:ext cx="1012063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2305" y="4794250"/>
            <a:ext cx="8966200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8165" y="4620895"/>
            <a:ext cx="3641090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110" y="1147445"/>
            <a:ext cx="474091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225" y="1836420"/>
            <a:ext cx="209613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9445" y="2522220"/>
            <a:ext cx="535368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7860" y="3515360"/>
            <a:ext cx="210693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9285" y="4130040"/>
            <a:ext cx="452501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1985" y="4806950"/>
            <a:ext cx="339407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4670" y="5437505"/>
            <a:ext cx="8107680" cy="10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12" grpId="0" bldLvl="0" animBg="1"/>
      <p:bldP spid="13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13900" y="1678940"/>
            <a:ext cx="401320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73060" y="3572510"/>
            <a:ext cx="351790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14535" y="5472430"/>
            <a:ext cx="39116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4685" y="1036955"/>
            <a:ext cx="1798320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9920" y="1737995"/>
            <a:ext cx="349567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5950" y="2365375"/>
            <a:ext cx="7642225" cy="995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3725" y="3399155"/>
            <a:ext cx="275780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6895" y="4136390"/>
            <a:ext cx="7769225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10870" y="5017770"/>
            <a:ext cx="8079105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432175" y="3448050"/>
            <a:ext cx="275780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2" grpId="0" bldLvl="0" animBg="1"/>
      <p:bldP spid="13" grpId="0" bldLvl="0" animBg="1"/>
      <p:bldP spid="15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5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8765" y="1664970"/>
            <a:ext cx="9787255" cy="775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30225" y="2708275"/>
            <a:ext cx="10702925" cy="75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27965" y="3550285"/>
            <a:ext cx="4822190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268545"/>
            <a:ext cx="10800000" cy="425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1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2857" y="1229533"/>
            <a:ext cx="457142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3432175" y="3644900"/>
            <a:ext cx="5390515" cy="305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30" y="1565090"/>
            <a:ext cx="10800000" cy="377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8950" y="1549400"/>
            <a:ext cx="900430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005" y="2158365"/>
            <a:ext cx="226504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7840" y="2727325"/>
            <a:ext cx="803592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3855" y="3517900"/>
            <a:ext cx="10829925" cy="1085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37845" y="4665345"/>
            <a:ext cx="564769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05" y="1124585"/>
            <a:ext cx="9129395" cy="404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19"/>
          <a:stretch>
            <a:fillRect/>
          </a:stretch>
        </p:blipFill>
        <p:spPr>
          <a:xfrm>
            <a:off x="9650730" y="1340485"/>
            <a:ext cx="2345690" cy="198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78"/>
          <a:stretch>
            <a:fillRect/>
          </a:stretch>
        </p:blipFill>
        <p:spPr>
          <a:xfrm>
            <a:off x="911860" y="5057775"/>
            <a:ext cx="9105900" cy="172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19"/>
          <a:stretch>
            <a:fillRect/>
          </a:stretch>
        </p:blipFill>
        <p:spPr>
          <a:xfrm>
            <a:off x="5160010" y="3213100"/>
            <a:ext cx="3115945" cy="264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22"/>
          <a:stretch>
            <a:fillRect/>
          </a:stretch>
        </p:blipFill>
        <p:spPr>
          <a:xfrm>
            <a:off x="695960" y="1124585"/>
            <a:ext cx="10800000" cy="2673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5795" y="1066800"/>
            <a:ext cx="885698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1350" y="1708785"/>
            <a:ext cx="996696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2940" y="2356485"/>
            <a:ext cx="464439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9765" y="2994660"/>
            <a:ext cx="537146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2305" y="3632835"/>
            <a:ext cx="487934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6590" y="4280535"/>
            <a:ext cx="628459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2940" y="4918710"/>
            <a:ext cx="484949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9605" y="5543550"/>
            <a:ext cx="810006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9240" y="2339340"/>
            <a:ext cx="51562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258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385" y="1864360"/>
            <a:ext cx="6923405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1510" y="2498090"/>
            <a:ext cx="7301865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6115" y="3140075"/>
            <a:ext cx="7306310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6590" y="3773805"/>
            <a:ext cx="604139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36930"/>
            <a:ext cx="9587865" cy="396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4733" y="4801870"/>
            <a:ext cx="5042535" cy="199326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49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070" y="1692275"/>
            <a:ext cx="7600315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1040" y="2256790"/>
            <a:ext cx="1003871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6755" y="2837815"/>
            <a:ext cx="713232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7705" y="3444875"/>
            <a:ext cx="392938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2310" y="4038600"/>
            <a:ext cx="582676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6595" y="4648835"/>
            <a:ext cx="428498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655820" y="3495040"/>
            <a:ext cx="392938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400" y="1005205"/>
            <a:ext cx="5329555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5960" y="1725930"/>
            <a:ext cx="3332480" cy="73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5310" y="2604770"/>
            <a:ext cx="6813550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3575" y="3241675"/>
            <a:ext cx="5215890" cy="9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19760" y="4431665"/>
            <a:ext cx="1045845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21665" y="5001895"/>
            <a:ext cx="3873500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91820" y="5610860"/>
            <a:ext cx="5838190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952490" y="1054100"/>
            <a:ext cx="5567045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5880100" y="3138170"/>
            <a:ext cx="5784850" cy="1042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4079875" y="1700530"/>
            <a:ext cx="5567045" cy="85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3" grpId="0" bldLvl="0" animBg="1"/>
      <p:bldP spid="23" grpId="0" bldLvl="0" animBg="1"/>
      <p:bldP spid="25" grpId="0" bldLvl="0" animBg="1"/>
      <p:bldP spid="26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370" y="1014730"/>
            <a:ext cx="750824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450" y="1678305"/>
            <a:ext cx="424688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3255" y="2302510"/>
            <a:ext cx="2221230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2910" y="2860040"/>
            <a:ext cx="3725545" cy="1017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07670" y="3860800"/>
            <a:ext cx="10759440" cy="195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9330" y="1700530"/>
            <a:ext cx="424688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4079875" y="2924810"/>
            <a:ext cx="6126480" cy="1017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5" grpId="0" bldLvl="0" animBg="1"/>
      <p:bldP spid="2" grpId="0" bldLvl="0" animBg="1"/>
      <p:bldP spid="2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060390"/>
            <a:ext cx="10800000" cy="242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407670" y="1844675"/>
            <a:ext cx="10790555" cy="1986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770" y="3932555"/>
            <a:ext cx="10790555" cy="73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283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210" y="2137410"/>
            <a:ext cx="631825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81850"/>
            <a:ext cx="10800000" cy="31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351135" y="4431665"/>
            <a:ext cx="599440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700107"/>
            <a:ext cx="276190" cy="29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 b="5072"/>
          <a:stretch>
            <a:fillRect/>
          </a:stretch>
        </p:blipFill>
        <p:spPr>
          <a:xfrm>
            <a:off x="4770120" y="3356610"/>
            <a:ext cx="2652395" cy="341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3439045"/>
            <a:ext cx="266666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r="44221" b="20483"/>
          <a:stretch>
            <a:fillRect/>
          </a:stretch>
        </p:blipFill>
        <p:spPr>
          <a:xfrm>
            <a:off x="9336405" y="3860800"/>
            <a:ext cx="268986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153160"/>
            <a:ext cx="9745980" cy="410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4605" y="3789045"/>
            <a:ext cx="609600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4" r="15203"/>
          <a:stretch>
            <a:fillRect/>
          </a:stretch>
        </p:blipFill>
        <p:spPr>
          <a:xfrm>
            <a:off x="9815830" y="1394460"/>
            <a:ext cx="2138680" cy="270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2570" y="4006215"/>
            <a:ext cx="56896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NDEyNjE4ZmUyZjIyZjU5MDIwNDBjYjJiM2MyZjZjMW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2023-11-16T15:43:57Z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