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4" r:id="rId5"/>
    <p:sldId id="392" r:id="rId6"/>
    <p:sldId id="391" r:id="rId7"/>
    <p:sldId id="389" r:id="rId8"/>
    <p:sldId id="387" r:id="rId9"/>
    <p:sldId id="385" r:id="rId10"/>
    <p:sldId id="384" r:id="rId11"/>
    <p:sldId id="382" r:id="rId12"/>
    <p:sldId id="381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75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tags" Target="../tags/tag14.xml"/><Relationship Id="rId3" Type="http://schemas.openxmlformats.org/officeDocument/2006/relationships/image" Target="../media/image19.png"/><Relationship Id="rId2" Type="http://schemas.openxmlformats.org/officeDocument/2006/relationships/tags" Target="../tags/tag13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25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45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46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58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59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image" Target="../media/image11.png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3028950"/>
            <a:ext cx="83629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1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29523" y="3245610"/>
            <a:ext cx="619047" cy="391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 r="13553" b="3659"/>
          <a:stretch>
            <a:fillRect/>
          </a:stretch>
        </p:blipFill>
        <p:spPr>
          <a:xfrm>
            <a:off x="4512310" y="3716655"/>
            <a:ext cx="3194050" cy="307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980255"/>
            <a:ext cx="9360000" cy="4045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99"/>
          <a:stretch>
            <a:fillRect/>
          </a:stretch>
        </p:blipFill>
        <p:spPr>
          <a:xfrm>
            <a:off x="1558925" y="5026025"/>
            <a:ext cx="4464775" cy="768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60" y="2276475"/>
            <a:ext cx="2929255" cy="2311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7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980440"/>
            <a:ext cx="5414010" cy="872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5960" y="1916430"/>
            <a:ext cx="5932805" cy="789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551815" y="2708910"/>
            <a:ext cx="6130925" cy="1465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auto">
          <a:xfrm>
            <a:off x="623570" y="4293235"/>
            <a:ext cx="10260965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auto">
          <a:xfrm>
            <a:off x="479425" y="5156835"/>
            <a:ext cx="10260965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auto">
          <a:xfrm>
            <a:off x="479425" y="5863590"/>
            <a:ext cx="10260965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02200"/>
            <a:ext cx="10800000" cy="425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1340485"/>
            <a:ext cx="10260965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335915" y="2204720"/>
            <a:ext cx="10260965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auto">
          <a:xfrm>
            <a:off x="335915" y="2898140"/>
            <a:ext cx="10260965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auto">
          <a:xfrm>
            <a:off x="335915" y="3789045"/>
            <a:ext cx="10260965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auto">
          <a:xfrm>
            <a:off x="335915" y="4679950"/>
            <a:ext cx="10260965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3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00575" y="2924810"/>
            <a:ext cx="2990850" cy="29432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3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3570" y="1125220"/>
            <a:ext cx="3978910" cy="63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5960" y="1917065"/>
            <a:ext cx="3978910" cy="63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auto">
          <a:xfrm>
            <a:off x="767715" y="2708910"/>
            <a:ext cx="4857750" cy="90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auto">
          <a:xfrm>
            <a:off x="767715" y="3861435"/>
            <a:ext cx="3978910" cy="63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5"/>
            </p:custDataLst>
          </p:nvPr>
        </p:nvSpPr>
        <p:spPr bwMode="auto">
          <a:xfrm>
            <a:off x="750570" y="4653280"/>
            <a:ext cx="3978910" cy="63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6"/>
            </p:custDataLst>
          </p:nvPr>
        </p:nvSpPr>
        <p:spPr bwMode="auto">
          <a:xfrm>
            <a:off x="479425" y="5301615"/>
            <a:ext cx="3978910" cy="63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7"/>
            </p:custDataLst>
          </p:nvPr>
        </p:nvSpPr>
        <p:spPr bwMode="auto">
          <a:xfrm>
            <a:off x="4512310" y="5292725"/>
            <a:ext cx="3978910" cy="63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8"/>
            </p:custDataLst>
          </p:nvPr>
        </p:nvSpPr>
        <p:spPr bwMode="auto">
          <a:xfrm>
            <a:off x="533400" y="6093460"/>
            <a:ext cx="3978910" cy="63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5"/>
          <a:stretch>
            <a:fillRect/>
          </a:stretch>
        </p:blipFill>
        <p:spPr>
          <a:xfrm>
            <a:off x="335915" y="981260"/>
            <a:ext cx="10800080" cy="3416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7912100" y="4026535"/>
            <a:ext cx="2355215" cy="84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88535" y="4364990"/>
            <a:ext cx="2663190" cy="2348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1196340"/>
            <a:ext cx="6771005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auto">
          <a:xfrm>
            <a:off x="191770" y="2060575"/>
            <a:ext cx="4759960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auto">
          <a:xfrm>
            <a:off x="407670" y="2893695"/>
            <a:ext cx="5836285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5"/>
            </p:custDataLst>
          </p:nvPr>
        </p:nvSpPr>
        <p:spPr bwMode="auto">
          <a:xfrm>
            <a:off x="479425" y="3789045"/>
            <a:ext cx="6007735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6"/>
            </p:custDataLst>
          </p:nvPr>
        </p:nvSpPr>
        <p:spPr bwMode="auto">
          <a:xfrm>
            <a:off x="551815" y="4638040"/>
            <a:ext cx="10254615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7"/>
            </p:custDataLst>
          </p:nvPr>
        </p:nvSpPr>
        <p:spPr bwMode="auto">
          <a:xfrm>
            <a:off x="551815" y="5487035"/>
            <a:ext cx="6007735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276290"/>
            <a:ext cx="10800000" cy="242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/>
          <p:cNvSpPr/>
          <p:nvPr>
            <p:custDataLst>
              <p:tags r:id="rId2"/>
            </p:custDataLst>
          </p:nvPr>
        </p:nvSpPr>
        <p:spPr bwMode="auto">
          <a:xfrm>
            <a:off x="479425" y="2348865"/>
            <a:ext cx="3277870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3757295" y="2348865"/>
            <a:ext cx="5885815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407670" y="3213100"/>
            <a:ext cx="5885815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407670" y="4077335"/>
            <a:ext cx="5885815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6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91380" y="3860800"/>
            <a:ext cx="2857500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24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76030" y="2631440"/>
            <a:ext cx="836930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91380" y="4364990"/>
            <a:ext cx="2857500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02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auto">
          <a:xfrm>
            <a:off x="479425" y="972185"/>
            <a:ext cx="5702300" cy="1415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2"/>
            </p:custDataLst>
          </p:nvPr>
        </p:nvSpPr>
        <p:spPr bwMode="auto">
          <a:xfrm>
            <a:off x="479425" y="2564765"/>
            <a:ext cx="5702300" cy="64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auto">
          <a:xfrm>
            <a:off x="479425" y="3352165"/>
            <a:ext cx="5702300" cy="64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4"/>
            </p:custDataLst>
          </p:nvPr>
        </p:nvSpPr>
        <p:spPr bwMode="auto">
          <a:xfrm>
            <a:off x="417830" y="4077335"/>
            <a:ext cx="9462770" cy="64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5"/>
            </p:custDataLst>
          </p:nvPr>
        </p:nvSpPr>
        <p:spPr bwMode="auto">
          <a:xfrm>
            <a:off x="479425" y="4741545"/>
            <a:ext cx="9462770" cy="64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6"/>
            </p:custDataLst>
          </p:nvPr>
        </p:nvSpPr>
        <p:spPr bwMode="auto">
          <a:xfrm>
            <a:off x="407670" y="5661660"/>
            <a:ext cx="9462770" cy="1073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484445"/>
            <a:ext cx="10800000" cy="451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/>
          <p:cNvSpPr/>
          <p:nvPr>
            <p:custDataLst>
              <p:tags r:id="rId2"/>
            </p:custDataLst>
          </p:nvPr>
        </p:nvSpPr>
        <p:spPr bwMode="auto">
          <a:xfrm>
            <a:off x="335915" y="1628775"/>
            <a:ext cx="3823970" cy="64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4079875" y="1628775"/>
            <a:ext cx="3823970" cy="64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auto">
          <a:xfrm>
            <a:off x="462915" y="2493010"/>
            <a:ext cx="8270240" cy="64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auto">
          <a:xfrm>
            <a:off x="338455" y="3253740"/>
            <a:ext cx="9893935" cy="84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auto">
          <a:xfrm>
            <a:off x="407670" y="4102100"/>
            <a:ext cx="9893935" cy="84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7"/>
            </p:custDataLst>
          </p:nvPr>
        </p:nvSpPr>
        <p:spPr bwMode="auto">
          <a:xfrm>
            <a:off x="263525" y="5229225"/>
            <a:ext cx="9893935" cy="84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2355" y="3573145"/>
            <a:ext cx="2505075" cy="31146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9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2355" y="3500755"/>
            <a:ext cx="2505075" cy="31146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340300"/>
            <a:ext cx="10800000" cy="3906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1268730"/>
            <a:ext cx="6807200" cy="1519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623570" y="2996565"/>
            <a:ext cx="6950710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551815" y="3789045"/>
            <a:ext cx="6950710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623570" y="4509135"/>
            <a:ext cx="6950710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2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980440"/>
            <a:ext cx="7061200" cy="74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auto">
          <a:xfrm>
            <a:off x="446405" y="1892935"/>
            <a:ext cx="10257790" cy="937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4"/>
            </p:custDataLst>
          </p:nvPr>
        </p:nvSpPr>
        <p:spPr bwMode="auto">
          <a:xfrm>
            <a:off x="464185" y="2884170"/>
            <a:ext cx="886396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5"/>
            </p:custDataLst>
          </p:nvPr>
        </p:nvSpPr>
        <p:spPr bwMode="auto">
          <a:xfrm>
            <a:off x="551815" y="3594735"/>
            <a:ext cx="886396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6"/>
            </p:custDataLst>
          </p:nvPr>
        </p:nvSpPr>
        <p:spPr bwMode="auto">
          <a:xfrm>
            <a:off x="446405" y="4364990"/>
            <a:ext cx="394779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7"/>
            </p:custDataLst>
          </p:nvPr>
        </p:nvSpPr>
        <p:spPr bwMode="auto">
          <a:xfrm>
            <a:off x="4439920" y="4436745"/>
            <a:ext cx="653097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8"/>
            </p:custDataLst>
          </p:nvPr>
        </p:nvSpPr>
        <p:spPr bwMode="auto">
          <a:xfrm>
            <a:off x="407670" y="5058410"/>
            <a:ext cx="7677150" cy="768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844490"/>
            <a:ext cx="10800000" cy="378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8" name="矩形 37"/>
          <p:cNvSpPr/>
          <p:nvPr>
            <p:custDataLst>
              <p:tags r:id="rId2"/>
            </p:custDataLst>
          </p:nvPr>
        </p:nvSpPr>
        <p:spPr bwMode="auto">
          <a:xfrm>
            <a:off x="695960" y="1700530"/>
            <a:ext cx="6530975" cy="838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551815" y="2564765"/>
            <a:ext cx="6675120" cy="62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479425" y="3428365"/>
            <a:ext cx="9622155" cy="69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auto">
          <a:xfrm>
            <a:off x="407670" y="4293235"/>
            <a:ext cx="9622155" cy="69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8"/>
          <a:stretch>
            <a:fillRect/>
          </a:stretch>
        </p:blipFill>
        <p:spPr>
          <a:xfrm>
            <a:off x="551815" y="1053015"/>
            <a:ext cx="10800080" cy="3571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22180" y="2853690"/>
            <a:ext cx="745490" cy="69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80" r="64222" b="5875"/>
          <a:stretch>
            <a:fillRect/>
          </a:stretch>
        </p:blipFill>
        <p:spPr>
          <a:xfrm>
            <a:off x="4728210" y="4509135"/>
            <a:ext cx="2710180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1412875"/>
            <a:ext cx="9297035" cy="368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68615" y="3011805"/>
            <a:ext cx="711835" cy="835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 r="15552" b="4983"/>
          <a:stretch>
            <a:fillRect/>
          </a:stretch>
        </p:blipFill>
        <p:spPr>
          <a:xfrm>
            <a:off x="9480550" y="1268730"/>
            <a:ext cx="2535555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052830"/>
            <a:ext cx="9371330" cy="4119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12125" y="3644900"/>
            <a:ext cx="68262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14"/>
          <a:stretch>
            <a:fillRect/>
          </a:stretch>
        </p:blipFill>
        <p:spPr>
          <a:xfrm>
            <a:off x="9418320" y="908685"/>
            <a:ext cx="2582545" cy="371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1052830"/>
            <a:ext cx="8640000" cy="2277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7" r="26888"/>
          <a:stretch>
            <a:fillRect/>
          </a:stretch>
        </p:blipFill>
        <p:spPr>
          <a:xfrm>
            <a:off x="8975725" y="1196340"/>
            <a:ext cx="3082925" cy="338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428815"/>
            <a:ext cx="8640000" cy="2442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7680325" y="4149090"/>
            <a:ext cx="694690" cy="739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41"/>
          <a:stretch>
            <a:fillRect/>
          </a:stretch>
        </p:blipFill>
        <p:spPr>
          <a:xfrm>
            <a:off x="1199515" y="4004945"/>
            <a:ext cx="9000000" cy="1680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908685"/>
            <a:ext cx="9000000" cy="3220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06" t="49096" r="6662" b="24483"/>
          <a:stretch>
            <a:fillRect/>
          </a:stretch>
        </p:blipFill>
        <p:spPr>
          <a:xfrm>
            <a:off x="8328660" y="4725035"/>
            <a:ext cx="1713865" cy="82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31"/>
          <a:stretch>
            <a:fillRect/>
          </a:stretch>
        </p:blipFill>
        <p:spPr>
          <a:xfrm>
            <a:off x="1247775" y="5769160"/>
            <a:ext cx="9000000" cy="711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8832215" y="4797425"/>
            <a:ext cx="694690" cy="739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9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105015" y="3159760"/>
            <a:ext cx="1310005" cy="68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94120" y="5065395"/>
            <a:ext cx="654685" cy="63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980890"/>
            <a:ext cx="10800000" cy="296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87155" y="2923540"/>
            <a:ext cx="1327150" cy="845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86"/>
          <a:stretch>
            <a:fillRect/>
          </a:stretch>
        </p:blipFill>
        <p:spPr>
          <a:xfrm>
            <a:off x="4944110" y="3644900"/>
            <a:ext cx="2600325" cy="301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commondata" val="eyJoZGlkIjoiNDEyNjE4ZmUyZjIyZjU5MDIwNDBjYjJiM2MyZjZjMWIifQ=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2023-11-16T11:47:14Z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