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57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16.png"/><Relationship Id="rId2" Type="http://schemas.openxmlformats.org/officeDocument/2006/relationships/tags" Target="../tags/tag2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39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40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49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852420"/>
            <a:ext cx="10800000" cy="7137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836930"/>
            <a:ext cx="9942195" cy="261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895" y="3429000"/>
            <a:ext cx="9942195" cy="331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auto">
          <a:xfrm>
            <a:off x="767715" y="3501390"/>
            <a:ext cx="6320790" cy="62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67715" y="4242435"/>
            <a:ext cx="6320790" cy="62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479425" y="4866005"/>
            <a:ext cx="6320790" cy="62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551815" y="5492115"/>
            <a:ext cx="6128385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623570" y="6076950"/>
            <a:ext cx="6390005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12690"/>
            <a:ext cx="10800000" cy="481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915" y="1268730"/>
            <a:ext cx="6264275" cy="71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auto">
          <a:xfrm>
            <a:off x="407670" y="2060575"/>
            <a:ext cx="6264275" cy="71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auto">
          <a:xfrm>
            <a:off x="407670" y="2715260"/>
            <a:ext cx="6264275" cy="71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auto">
          <a:xfrm>
            <a:off x="551815" y="3500755"/>
            <a:ext cx="6264275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auto">
          <a:xfrm>
            <a:off x="623570" y="4161790"/>
            <a:ext cx="9889490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auto">
          <a:xfrm>
            <a:off x="551815" y="4766945"/>
            <a:ext cx="9889490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8"/>
            </p:custDataLst>
          </p:nvPr>
        </p:nvSpPr>
        <p:spPr bwMode="auto">
          <a:xfrm>
            <a:off x="551815" y="5589270"/>
            <a:ext cx="9889490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1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28210" y="3140710"/>
            <a:ext cx="2657475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1714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7580" y="3140710"/>
            <a:ext cx="2657475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0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915" y="981075"/>
            <a:ext cx="5210175" cy="102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auto">
          <a:xfrm>
            <a:off x="462915" y="1955800"/>
            <a:ext cx="5083810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auto">
          <a:xfrm>
            <a:off x="551815" y="2446655"/>
            <a:ext cx="508381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auto">
          <a:xfrm>
            <a:off x="589915" y="3037205"/>
            <a:ext cx="508381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auto">
          <a:xfrm>
            <a:off x="551815" y="3429000"/>
            <a:ext cx="508381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auto">
          <a:xfrm>
            <a:off x="462280" y="3861435"/>
            <a:ext cx="7123430" cy="1415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8"/>
            </p:custDataLst>
          </p:nvPr>
        </p:nvSpPr>
        <p:spPr bwMode="auto">
          <a:xfrm>
            <a:off x="551815" y="5301615"/>
            <a:ext cx="508381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9"/>
            </p:custDataLst>
          </p:nvPr>
        </p:nvSpPr>
        <p:spPr bwMode="auto">
          <a:xfrm>
            <a:off x="335915" y="5754370"/>
            <a:ext cx="7599680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10"/>
            </p:custDataLst>
          </p:nvPr>
        </p:nvSpPr>
        <p:spPr bwMode="auto">
          <a:xfrm>
            <a:off x="623570" y="6237605"/>
            <a:ext cx="508381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316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9425" y="1052830"/>
            <a:ext cx="6049645" cy="84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1900555"/>
            <a:ext cx="6211570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623570" y="2636520"/>
            <a:ext cx="4116070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4740275" y="2610485"/>
            <a:ext cx="4031615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551815" y="3213100"/>
            <a:ext cx="3961765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auto">
          <a:xfrm>
            <a:off x="4512945" y="3140710"/>
            <a:ext cx="4089400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auto">
          <a:xfrm>
            <a:off x="623570" y="3933190"/>
            <a:ext cx="3961765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8"/>
            </p:custDataLst>
          </p:nvPr>
        </p:nvSpPr>
        <p:spPr bwMode="auto">
          <a:xfrm>
            <a:off x="551815" y="4614545"/>
            <a:ext cx="7359015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b="4835"/>
          <a:stretch>
            <a:fillRect/>
          </a:stretch>
        </p:blipFill>
        <p:spPr>
          <a:xfrm>
            <a:off x="4636770" y="3644900"/>
            <a:ext cx="2966085" cy="30245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4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23570" y="1052830"/>
            <a:ext cx="7002145" cy="70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2010410"/>
            <a:ext cx="700214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479425" y="2780665"/>
            <a:ext cx="2659380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3138805" y="2780665"/>
            <a:ext cx="2659380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479425" y="3547745"/>
            <a:ext cx="5624830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263525" y="4460240"/>
            <a:ext cx="5624830" cy="2225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55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auto">
          <a:xfrm>
            <a:off x="471170" y="980440"/>
            <a:ext cx="7200265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471170" y="1916430"/>
            <a:ext cx="7200265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335280" y="2852420"/>
            <a:ext cx="11031220" cy="210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191770" y="5300980"/>
            <a:ext cx="7200265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407670" y="6158230"/>
            <a:ext cx="7200265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90055" y="2936875"/>
            <a:ext cx="4628515" cy="31629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980440"/>
            <a:ext cx="5924550" cy="1360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5475" y="2528570"/>
            <a:ext cx="9476105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23570" y="3270250"/>
            <a:ext cx="7467600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99440" y="3976370"/>
            <a:ext cx="909447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73100" y="4758690"/>
            <a:ext cx="8420100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384290" y="764540"/>
            <a:ext cx="3408045" cy="147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7" grpId="0" bldLvl="0" animBg="1"/>
      <p:bldP spid="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340300"/>
            <a:ext cx="10800000" cy="368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1052830"/>
            <a:ext cx="10763885" cy="253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623570" y="3716655"/>
            <a:ext cx="6821805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407670" y="4509135"/>
            <a:ext cx="6821805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1124585"/>
            <a:ext cx="6821805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auto">
          <a:xfrm>
            <a:off x="551815" y="1916430"/>
            <a:ext cx="260985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4"/>
            </p:custDataLst>
          </p:nvPr>
        </p:nvSpPr>
        <p:spPr bwMode="auto">
          <a:xfrm>
            <a:off x="3288030" y="1916430"/>
            <a:ext cx="5013325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5"/>
            </p:custDataLst>
          </p:nvPr>
        </p:nvSpPr>
        <p:spPr bwMode="auto">
          <a:xfrm>
            <a:off x="551815" y="2589530"/>
            <a:ext cx="682117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6"/>
            </p:custDataLst>
          </p:nvPr>
        </p:nvSpPr>
        <p:spPr bwMode="auto">
          <a:xfrm>
            <a:off x="479425" y="3389630"/>
            <a:ext cx="682117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7"/>
            </p:custDataLst>
          </p:nvPr>
        </p:nvSpPr>
        <p:spPr bwMode="auto">
          <a:xfrm>
            <a:off x="407670" y="4189730"/>
            <a:ext cx="682117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8"/>
            </p:custDataLst>
          </p:nvPr>
        </p:nvSpPr>
        <p:spPr bwMode="auto">
          <a:xfrm>
            <a:off x="407670" y="4862830"/>
            <a:ext cx="682117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2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95775" y="3789045"/>
            <a:ext cx="3352800" cy="2476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commondata" val="eyJoZGlkIjoiNDEyNjE4ZmUyZjIyZjU5MDIwNDBjYjJiM2MyZjZjMWI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2023-11-16T11:33:02Z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