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3019425"/>
            <a:ext cx="10800000" cy="68294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84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7" name="矩形 36"/>
          <p:cNvSpPr/>
          <p:nvPr>
            <p:custDataLst>
              <p:tags r:id="rId2"/>
            </p:custDataLst>
          </p:nvPr>
        </p:nvSpPr>
        <p:spPr bwMode="auto">
          <a:xfrm>
            <a:off x="382270" y="3759835"/>
            <a:ext cx="10194925" cy="648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407670" y="4580890"/>
            <a:ext cx="10194925" cy="648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407670" y="5445125"/>
            <a:ext cx="10194925" cy="648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407670" y="6021070"/>
            <a:ext cx="10194925" cy="648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2" grpId="0" bldLvl="0" animBg="1"/>
      <p:bldP spid="15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276925"/>
            <a:ext cx="10800000" cy="3362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7" name="矩形 36"/>
          <p:cNvSpPr/>
          <p:nvPr>
            <p:custDataLst>
              <p:tags r:id="rId2"/>
            </p:custDataLst>
          </p:nvPr>
        </p:nvSpPr>
        <p:spPr bwMode="auto">
          <a:xfrm>
            <a:off x="412750" y="2336165"/>
            <a:ext cx="10328910" cy="817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479425" y="3429000"/>
            <a:ext cx="10328910" cy="1309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4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7" name="矩形 36"/>
          <p:cNvSpPr/>
          <p:nvPr>
            <p:custDataLst>
              <p:tags r:id="rId2"/>
            </p:custDataLst>
          </p:nvPr>
        </p:nvSpPr>
        <p:spPr bwMode="auto">
          <a:xfrm>
            <a:off x="551815" y="3140710"/>
            <a:ext cx="10328910" cy="817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623570" y="4220845"/>
            <a:ext cx="10328910" cy="817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auto">
          <a:xfrm>
            <a:off x="407670" y="5156835"/>
            <a:ext cx="10328910" cy="817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2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659070"/>
            <a:ext cx="10800000" cy="3538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7" name="矩形 36"/>
          <p:cNvSpPr/>
          <p:nvPr>
            <p:custDataLst>
              <p:tags r:id="rId2"/>
            </p:custDataLst>
          </p:nvPr>
        </p:nvSpPr>
        <p:spPr bwMode="auto">
          <a:xfrm>
            <a:off x="407670" y="1628775"/>
            <a:ext cx="10328910" cy="817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534670" y="2573655"/>
            <a:ext cx="10328910" cy="817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auto">
          <a:xfrm>
            <a:off x="695325" y="3500755"/>
            <a:ext cx="10328910" cy="817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auto">
          <a:xfrm>
            <a:off x="551815" y="4392930"/>
            <a:ext cx="10328910" cy="817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2" grpId="0" bldLvl="0" animBg="1"/>
      <p:bldP spid="23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268545"/>
            <a:ext cx="10800000" cy="3876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4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51815" y="972185"/>
            <a:ext cx="9035415" cy="1177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815" y="2420620"/>
            <a:ext cx="9035415" cy="1177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auto">
          <a:xfrm>
            <a:off x="479425" y="3869055"/>
            <a:ext cx="9035415" cy="770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4"/>
            </p:custDataLst>
          </p:nvPr>
        </p:nvSpPr>
        <p:spPr bwMode="auto">
          <a:xfrm>
            <a:off x="263525" y="4725035"/>
            <a:ext cx="9035415" cy="770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5"/>
            </p:custDataLst>
          </p:nvPr>
        </p:nvSpPr>
        <p:spPr bwMode="auto">
          <a:xfrm>
            <a:off x="335280" y="5732780"/>
            <a:ext cx="9035415" cy="770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95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7760" y="3573145"/>
            <a:ext cx="6965315" cy="893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055370" y="4593590"/>
            <a:ext cx="6965315" cy="687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720090" y="5589270"/>
            <a:ext cx="6965315" cy="1049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340300"/>
            <a:ext cx="10800000" cy="452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1268730"/>
            <a:ext cx="7379970" cy="1396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auto">
          <a:xfrm>
            <a:off x="623570" y="2924810"/>
            <a:ext cx="7379970" cy="1396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auto">
          <a:xfrm>
            <a:off x="479425" y="4509135"/>
            <a:ext cx="7379970" cy="1396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4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83615" y="4004945"/>
            <a:ext cx="10194925" cy="1242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079500" y="5373370"/>
            <a:ext cx="10194925" cy="1242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5466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1196340"/>
            <a:ext cx="10194925" cy="1242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3"/>
            </p:custDataLst>
          </p:nvPr>
        </p:nvSpPr>
        <p:spPr bwMode="auto">
          <a:xfrm>
            <a:off x="479425" y="2636520"/>
            <a:ext cx="10194925" cy="1051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4"/>
            </p:custDataLst>
          </p:nvPr>
        </p:nvSpPr>
        <p:spPr bwMode="auto">
          <a:xfrm>
            <a:off x="263525" y="3860800"/>
            <a:ext cx="10194925" cy="1051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5"/>
            </p:custDataLst>
          </p:nvPr>
        </p:nvSpPr>
        <p:spPr bwMode="auto">
          <a:xfrm>
            <a:off x="191770" y="5013325"/>
            <a:ext cx="10606405" cy="155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14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7" name="矩形 36"/>
          <p:cNvSpPr/>
          <p:nvPr>
            <p:custDataLst>
              <p:tags r:id="rId2"/>
            </p:custDataLst>
          </p:nvPr>
        </p:nvSpPr>
        <p:spPr bwMode="auto">
          <a:xfrm>
            <a:off x="407670" y="4293235"/>
            <a:ext cx="10194925" cy="1051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720090" y="5732780"/>
            <a:ext cx="10194925" cy="1051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00345"/>
            <a:ext cx="10800000" cy="4709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7" name="矩形 36"/>
          <p:cNvSpPr/>
          <p:nvPr>
            <p:custDataLst>
              <p:tags r:id="rId2"/>
            </p:custDataLst>
          </p:nvPr>
        </p:nvSpPr>
        <p:spPr bwMode="auto">
          <a:xfrm>
            <a:off x="479425" y="1628775"/>
            <a:ext cx="10194925" cy="1051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623570" y="2780665"/>
            <a:ext cx="10194925" cy="1051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auto">
          <a:xfrm>
            <a:off x="479425" y="4149090"/>
            <a:ext cx="10194925" cy="1193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2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commondata" val="eyJoZGlkIjoiNTEyYTgwZDc2MTVhNmI4ZDExNmVhNDEzMDU1NTQ1MDU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翠花fa</cp:lastModifiedBy>
  <cp:revision>36</cp:revision>
  <dcterms:created xsi:type="dcterms:W3CDTF">2015-09-16T06:52:00Z</dcterms:created>
  <dcterms:modified xsi:type="dcterms:W3CDTF">2023-11-16T07:12:03Z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2052-12.1.0.15933</vt:lpwstr>
  </property>
</Properties>
</file>