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2" r:id="rId4"/>
    <p:sldId id="399" r:id="rId5"/>
    <p:sldId id="398" r:id="rId6"/>
    <p:sldId id="396" r:id="rId7"/>
    <p:sldId id="395" r:id="rId8"/>
    <p:sldId id="394" r:id="rId9"/>
    <p:sldId id="391" r:id="rId10"/>
    <p:sldId id="390" r:id="rId11"/>
    <p:sldId id="389" r:id="rId12"/>
    <p:sldId id="387" r:id="rId13"/>
    <p:sldId id="386" r:id="rId14"/>
    <p:sldId id="385" r:id="rId15"/>
    <p:sldId id="382" r:id="rId16"/>
    <p:sldId id="381" r:id="rId17"/>
    <p:sldId id="380" r:id="rId18"/>
    <p:sldId id="379" r:id="rId19"/>
    <p:sldId id="378" r:id="rId20"/>
    <p:sldId id="377" r:id="rId21"/>
    <p:sldId id="376" r:id="rId22"/>
    <p:sldId id="375" r:id="rId23"/>
    <p:sldId id="373" r:id="rId24"/>
    <p:sldId id="371" r:id="rId25"/>
    <p:sldId id="370" r:id="rId26"/>
    <p:sldId id="369" r:id="rId27"/>
    <p:sldId id="368" r:id="rId28"/>
    <p:sldId id="367" r:id="rId29"/>
    <p:sldId id="366" r:id="rId30"/>
    <p:sldId id="365" r:id="rId31"/>
    <p:sldId id="364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38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21.png"/><Relationship Id="rId2" Type="http://schemas.openxmlformats.org/officeDocument/2006/relationships/tags" Target="../tags/tag15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8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9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image" Target="../media/image32.png"/><Relationship Id="rId4" Type="http://schemas.openxmlformats.org/officeDocument/2006/relationships/tags" Target="../tags/tag21.xml"/><Relationship Id="rId3" Type="http://schemas.openxmlformats.org/officeDocument/2006/relationships/image" Target="../media/image31.png"/><Relationship Id="rId2" Type="http://schemas.openxmlformats.org/officeDocument/2006/relationships/tags" Target="../tags/tag20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34.png"/><Relationship Id="rId2" Type="http://schemas.openxmlformats.org/officeDocument/2006/relationships/tags" Target="../tags/tag24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28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tags" Target="../tags/tag35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tags" Target="../tags/tag36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77475"/>
            <a:ext cx="10800000" cy="270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640432"/>
            <a:ext cx="266666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 b="4287"/>
          <a:stretch>
            <a:fillRect/>
          </a:stretch>
        </p:blipFill>
        <p:spPr>
          <a:xfrm>
            <a:off x="4759643" y="4076700"/>
            <a:ext cx="2672715" cy="266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4155" y="1729105"/>
            <a:ext cx="595630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r="38218"/>
          <a:stretch>
            <a:fillRect/>
          </a:stretch>
        </p:blipFill>
        <p:spPr>
          <a:xfrm>
            <a:off x="4475843" y="3644900"/>
            <a:ext cx="3240315" cy="305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4305" y="2435225"/>
            <a:ext cx="73533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1" r="2880"/>
          <a:stretch>
            <a:fillRect/>
          </a:stretch>
        </p:blipFill>
        <p:spPr>
          <a:xfrm>
            <a:off x="4224020" y="3716655"/>
            <a:ext cx="3672930" cy="305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2725" y="2444115"/>
            <a:ext cx="88455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46545"/>
            <a:ext cx="10800000" cy="205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110476" y="4643741"/>
            <a:ext cx="457142" cy="296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4523423" y="4580890"/>
            <a:ext cx="3145155" cy="214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8545"/>
            <a:ext cx="10800000" cy="26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11600" y="2717165"/>
            <a:ext cx="1296670" cy="949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r="28887"/>
          <a:stretch>
            <a:fillRect/>
          </a:stretch>
        </p:blipFill>
        <p:spPr>
          <a:xfrm>
            <a:off x="4259943" y="3573145"/>
            <a:ext cx="3672115" cy="278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130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865" y="2204720"/>
            <a:ext cx="617220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78"/>
          <a:stretch>
            <a:fillRect/>
          </a:stretch>
        </p:blipFill>
        <p:spPr>
          <a:xfrm>
            <a:off x="4655730" y="3005455"/>
            <a:ext cx="3048090" cy="278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3053080"/>
            <a:ext cx="633031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7625" y="3815080"/>
            <a:ext cx="647700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0635" y="4412615"/>
            <a:ext cx="1570990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4610" y="5086985"/>
            <a:ext cx="557593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0800" y="5739130"/>
            <a:ext cx="607695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3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1484630"/>
            <a:ext cx="8853170" cy="200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815" y="3500755"/>
            <a:ext cx="598805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4149090"/>
            <a:ext cx="2939415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8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8720" y="3395345"/>
            <a:ext cx="5614670" cy="104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0160" y="4584700"/>
            <a:ext cx="196723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2070" y="5109210"/>
            <a:ext cx="491934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9525" y="5741670"/>
            <a:ext cx="197739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80160" y="6303645"/>
            <a:ext cx="195707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020" y="1161415"/>
            <a:ext cx="838454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2145" y="1739265"/>
            <a:ext cx="207645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7670" y="2348865"/>
            <a:ext cx="407098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7220" y="3042920"/>
            <a:ext cx="429831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3570" y="3644900"/>
            <a:ext cx="524827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1510" y="4382770"/>
            <a:ext cx="209867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6585" y="4963795"/>
            <a:ext cx="432054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5315" y="5619115"/>
            <a:ext cx="441769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1259655"/>
            <a:ext cx="10800000" cy="72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060390"/>
            <a:ext cx="10800000" cy="341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60660" y="2068195"/>
            <a:ext cx="48768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281920" y="4199890"/>
            <a:ext cx="62611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56509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8950" y="1650365"/>
            <a:ext cx="659130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2285" y="2337435"/>
            <a:ext cx="602361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4975" y="2938145"/>
            <a:ext cx="884237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4985" y="3587750"/>
            <a:ext cx="5480050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8640" y="4224020"/>
            <a:ext cx="407924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0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2060" y="4627245"/>
            <a:ext cx="315341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7935" y="5226050"/>
            <a:ext cx="552894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9840" y="5759450"/>
            <a:ext cx="2834640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3015" y="6327140"/>
            <a:ext cx="347599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12350" y="1052830"/>
            <a:ext cx="2162175" cy="218122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8" r="82061"/>
          <a:stretch>
            <a:fillRect/>
          </a:stretch>
        </p:blipFill>
        <p:spPr>
          <a:xfrm>
            <a:off x="4799965" y="6122035"/>
            <a:ext cx="1670050" cy="64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4799965" y="6334760"/>
            <a:ext cx="347599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4079875" y="5801360"/>
            <a:ext cx="347599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2615" y="1111250"/>
            <a:ext cx="732155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3575" y="1788160"/>
            <a:ext cx="173863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8335" y="2426335"/>
            <a:ext cx="308102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3885" y="3027045"/>
            <a:ext cx="190817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3730" y="3689985"/>
            <a:ext cx="186118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8160" y="4401820"/>
            <a:ext cx="3592830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8175" y="5352415"/>
            <a:ext cx="403606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24470" y="879475"/>
            <a:ext cx="3409950" cy="3054350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2567940" y="3033395"/>
            <a:ext cx="519684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2512060" y="3675380"/>
            <a:ext cx="2940685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4171950" y="4392930"/>
            <a:ext cx="3592830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4004945"/>
            <a:ext cx="3324860" cy="26066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820" y="875665"/>
            <a:ext cx="5870575" cy="801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625" y="1657985"/>
            <a:ext cx="634365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240915"/>
            <a:ext cx="447611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0720" y="2908935"/>
            <a:ext cx="212471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5935" y="3640455"/>
            <a:ext cx="8091805" cy="164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355" y="5464810"/>
            <a:ext cx="6710680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2625" y="6137275"/>
            <a:ext cx="3018155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783840" y="2921635"/>
            <a:ext cx="195453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4650740" y="2924810"/>
            <a:ext cx="172529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2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7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3585" y="1009015"/>
            <a:ext cx="696023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165" y="1604010"/>
            <a:ext cx="3708400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5805" y="2289810"/>
            <a:ext cx="386524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6600" y="2968625"/>
            <a:ext cx="705802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5960" y="3642360"/>
            <a:ext cx="187515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3265" y="4366260"/>
            <a:ext cx="4305300" cy="40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41045" y="4981575"/>
            <a:ext cx="1830705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090" y="5610860"/>
            <a:ext cx="1443990" cy="40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35965" y="6235700"/>
            <a:ext cx="736600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39920" y="1612265"/>
            <a:ext cx="6501130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2571750" y="3655695"/>
            <a:ext cx="345694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6029325" y="3661410"/>
            <a:ext cx="345694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2207895" y="5600065"/>
            <a:ext cx="4673600" cy="40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3573145"/>
            <a:ext cx="6557010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38930" y="2332990"/>
            <a:ext cx="159067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48505" y="3678555"/>
            <a:ext cx="159067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49923"/>
          <a:stretch>
            <a:fillRect/>
          </a:stretch>
        </p:blipFill>
        <p:spPr>
          <a:xfrm>
            <a:off x="8256270" y="3644900"/>
            <a:ext cx="328358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853055"/>
            <a:ext cx="7784465" cy="3437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5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1007745"/>
            <a:ext cx="662051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895" y="1680210"/>
            <a:ext cx="361950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895" y="2207260"/>
            <a:ext cx="249936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530" y="2813685"/>
            <a:ext cx="507682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3895" y="3386455"/>
            <a:ext cx="331978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530" y="3964940"/>
            <a:ext cx="254698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3895" y="4562475"/>
            <a:ext cx="482409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4530" y="5135245"/>
            <a:ext cx="683323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4530" y="5734685"/>
            <a:ext cx="177863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3895" y="6350000"/>
            <a:ext cx="3416935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495550" y="5650865"/>
            <a:ext cx="4497705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44490"/>
            <a:ext cx="10800000" cy="293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8285" y="3353435"/>
            <a:ext cx="52832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060" y="1134110"/>
            <a:ext cx="3974465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0230" y="1741170"/>
            <a:ext cx="5908675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1350" y="2431415"/>
            <a:ext cx="216154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5620" y="3000375"/>
            <a:ext cx="873379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2620" y="3631565"/>
            <a:ext cx="492950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8805" y="4239895"/>
            <a:ext cx="440880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4680" y="4860290"/>
            <a:ext cx="352996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3090" y="5481955"/>
            <a:ext cx="468122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0235" y="6149975"/>
            <a:ext cx="382143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196340"/>
            <a:ext cx="2992755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8650"/>
            <a:ext cx="10800000" cy="28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5750" y="2292350"/>
            <a:ext cx="51054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1"/>
          <a:stretch>
            <a:fillRect/>
          </a:stretch>
        </p:blipFill>
        <p:spPr>
          <a:xfrm>
            <a:off x="4152538" y="3500755"/>
            <a:ext cx="364816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14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7965" y="2135505"/>
            <a:ext cx="59817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r="32221"/>
          <a:stretch>
            <a:fillRect/>
          </a:stretch>
        </p:blipFill>
        <p:spPr>
          <a:xfrm>
            <a:off x="4512310" y="3284855"/>
            <a:ext cx="345621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9555" y="2547620"/>
            <a:ext cx="55499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5"/>
          <a:stretch>
            <a:fillRect/>
          </a:stretch>
        </p:blipFill>
        <p:spPr>
          <a:xfrm>
            <a:off x="4452710" y="3789045"/>
            <a:ext cx="333556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14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644590"/>
            <a:ext cx="10800000" cy="136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01605" y="2644590"/>
            <a:ext cx="650240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0"/>
          <a:stretch>
            <a:fillRect/>
          </a:stretch>
        </p:blipFill>
        <p:spPr>
          <a:xfrm>
            <a:off x="4439920" y="3140710"/>
            <a:ext cx="3432265" cy="347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221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320" y="1953260"/>
            <a:ext cx="52451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9" r="41551" b="4765"/>
          <a:stretch>
            <a:fillRect/>
          </a:stretch>
        </p:blipFill>
        <p:spPr>
          <a:xfrm>
            <a:off x="4787900" y="3284855"/>
            <a:ext cx="2664460" cy="331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7970" y="3182620"/>
            <a:ext cx="52705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82" r="12217" b="4510"/>
          <a:stretch>
            <a:fillRect/>
          </a:stretch>
        </p:blipFill>
        <p:spPr>
          <a:xfrm>
            <a:off x="8760460" y="3933190"/>
            <a:ext cx="2419350" cy="286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NDEyNjE4ZmUyZjIyZjU5MDIwNDBjYjJiM2MyZjZjMW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2023-11-16T13:25:45Z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