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90" r:id="rId5"/>
    <p:sldId id="389" r:id="rId6"/>
    <p:sldId id="388" r:id="rId7"/>
    <p:sldId id="387" r:id="rId8"/>
    <p:sldId id="386" r:id="rId9"/>
    <p:sldId id="385" r:id="rId10"/>
    <p:sldId id="384" r:id="rId11"/>
    <p:sldId id="383" r:id="rId12"/>
    <p:sldId id="382" r:id="rId13"/>
    <p:sldId id="381" r:id="rId14"/>
    <p:sldId id="379" r:id="rId15"/>
    <p:sldId id="378" r:id="rId16"/>
    <p:sldId id="377" r:id="rId17"/>
    <p:sldId id="376" r:id="rId18"/>
    <p:sldId id="375" r:id="rId19"/>
    <p:sldId id="374" r:id="rId20"/>
    <p:sldId id="373" r:id="rId21"/>
    <p:sldId id="372" r:id="rId22"/>
    <p:sldId id="370" r:id="rId23"/>
    <p:sldId id="369" r:id="rId24"/>
    <p:sldId id="368" r:id="rId25"/>
    <p:sldId id="367" r:id="rId26"/>
    <p:sldId id="366" r:id="rId27"/>
    <p:sldId id="365" r:id="rId28"/>
    <p:sldId id="364" r:id="rId29"/>
  </p:sldIdLst>
  <p:sldSz cx="12192000" cy="6858000"/>
  <p:notesSz cx="6858000" cy="9144000"/>
  <p:custDataLst>
    <p:tags r:id="rId33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3" Type="http://schemas.openxmlformats.org/officeDocument/2006/relationships/tags" Target="tags/tag13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5.png"/><Relationship Id="rId2" Type="http://schemas.openxmlformats.org/officeDocument/2006/relationships/tags" Target="../tags/tag2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5.xml"/><Relationship Id="rId3" Type="http://schemas.openxmlformats.org/officeDocument/2006/relationships/tags" Target="../tags/tag4.xml"/><Relationship Id="rId2" Type="http://schemas.openxmlformats.org/officeDocument/2006/relationships/tags" Target="../tags/tag3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2.png"/><Relationship Id="rId2" Type="http://schemas.openxmlformats.org/officeDocument/2006/relationships/tags" Target="../tags/tag7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2.png"/><Relationship Id="rId2" Type="http://schemas.openxmlformats.org/officeDocument/2006/relationships/tags" Target="../tags/tag8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2.png"/><Relationship Id="rId2" Type="http://schemas.openxmlformats.org/officeDocument/2006/relationships/tags" Target="../tags/tag9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0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image" Target="../media/image3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852170" y="3019425"/>
            <a:ext cx="10487025" cy="8191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268545"/>
            <a:ext cx="10800000" cy="43752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167619" y="5052770"/>
            <a:ext cx="885714" cy="4194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4482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870" y="1196155"/>
            <a:ext cx="10800000" cy="37645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7556"/>
          <a:stretch>
            <a:fillRect/>
          </a:stretch>
        </p:blipFill>
        <p:spPr>
          <a:xfrm>
            <a:off x="5113655" y="3969385"/>
            <a:ext cx="2506980" cy="26638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268545"/>
            <a:ext cx="10800000" cy="42831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681990" y="1124585"/>
            <a:ext cx="9849485" cy="915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551815" y="2204720"/>
            <a:ext cx="9849485" cy="915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>
            <p:custDataLst>
              <p:tags r:id="rId3"/>
            </p:custDataLst>
          </p:nvPr>
        </p:nvSpPr>
        <p:spPr bwMode="auto">
          <a:xfrm>
            <a:off x="335915" y="3140710"/>
            <a:ext cx="11007090" cy="16059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>
            <p:custDataLst>
              <p:tags r:id="rId4"/>
            </p:custDataLst>
          </p:nvPr>
        </p:nvSpPr>
        <p:spPr bwMode="auto">
          <a:xfrm>
            <a:off x="191770" y="4766945"/>
            <a:ext cx="9849485" cy="915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  <p:bldP spid="30" grpId="0" bldLvl="0" animBg="1"/>
      <p:bldP spid="31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581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753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081904" y="3967225"/>
            <a:ext cx="314285" cy="3910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870" y="1844490"/>
            <a:ext cx="10800000" cy="35497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926580" y="1844675"/>
            <a:ext cx="1036320" cy="6870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870" y="1484445"/>
            <a:ext cx="10800000" cy="37172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2" name="矩形 11"/>
          <p:cNvSpPr/>
          <p:nvPr/>
        </p:nvSpPr>
        <p:spPr bwMode="auto">
          <a:xfrm>
            <a:off x="551815" y="1628775"/>
            <a:ext cx="9745345" cy="12458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479425" y="2874645"/>
            <a:ext cx="10898505" cy="21164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2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764540"/>
            <a:ext cx="10076815" cy="32651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2130" y="4004945"/>
            <a:ext cx="6219825" cy="27000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297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872355" y="1229995"/>
            <a:ext cx="756920" cy="4851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196190" y="2220146"/>
            <a:ext cx="580952" cy="3906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795145" y="2818765"/>
            <a:ext cx="877570" cy="6877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300952" y="3115763"/>
            <a:ext cx="590476" cy="3906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3840" y="3716655"/>
            <a:ext cx="6781165" cy="29438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  <p:bldP spid="6" grpId="0" bldLvl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5370" y="972000"/>
            <a:ext cx="807652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660765" y="4639310"/>
            <a:ext cx="637540" cy="5435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7330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950" y="2564765"/>
            <a:ext cx="8859520" cy="38455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900" y="2204535"/>
            <a:ext cx="10800000" cy="29302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63525" y="1916430"/>
            <a:ext cx="10855325" cy="14795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390525" y="3716655"/>
            <a:ext cx="10855325" cy="14795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121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8442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2308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862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174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919730" y="1882775"/>
            <a:ext cx="1560195" cy="6330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234285" y="2106122"/>
            <a:ext cx="609523" cy="3907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748571" y="4841358"/>
            <a:ext cx="885714" cy="3907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  <p:bldP spid="6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4264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23570" y="2708910"/>
            <a:ext cx="9544685" cy="6743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479425" y="3510280"/>
            <a:ext cx="10280015" cy="23050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>
            <p:custDataLst>
              <p:tags r:id="rId3"/>
            </p:custDataLst>
          </p:nvPr>
        </p:nvSpPr>
        <p:spPr bwMode="auto">
          <a:xfrm>
            <a:off x="479425" y="5815965"/>
            <a:ext cx="9544685" cy="8077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20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930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989820" y="4002405"/>
            <a:ext cx="755650" cy="6527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75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904605" y="3644900"/>
            <a:ext cx="870585" cy="7562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628590"/>
            <a:ext cx="10800000" cy="30809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990455" y="2820035"/>
            <a:ext cx="745490" cy="6604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124400"/>
            <a:ext cx="10800000" cy="36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984740" y="4004945"/>
            <a:ext cx="657225" cy="7188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870" y="1268545"/>
            <a:ext cx="10800000" cy="43953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349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6090" y="4869180"/>
            <a:ext cx="842645" cy="6096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412690"/>
            <a:ext cx="10800000" cy="37896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051425" y="2527935"/>
            <a:ext cx="638175" cy="5359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862857" y="4572297"/>
            <a:ext cx="847619" cy="4009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310476" y="4572297"/>
            <a:ext cx="314285" cy="3913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commondata" val="eyJoZGlkIjoiNDEyNjE4ZmUyZjIyZjU5MDIwNDBjYjJiM2MyZjZjMWI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7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37</cp:revision>
  <dcterms:created xsi:type="dcterms:W3CDTF">2015-09-16T06:52:00Z</dcterms:created>
  <dcterms:modified xsi:type="dcterms:W3CDTF">2023-11-16T12:50:33Z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2052-12.1.0.15712</vt:lpwstr>
  </property>
</Properties>
</file>