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770" y="3185795"/>
            <a:ext cx="11553825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8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auto">
          <a:xfrm>
            <a:off x="335915" y="1124585"/>
            <a:ext cx="10784840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35915" y="2060575"/>
            <a:ext cx="10784840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119380" y="2924810"/>
            <a:ext cx="10784840" cy="200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407670" y="5300980"/>
            <a:ext cx="11221720" cy="121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509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915" y="1124585"/>
            <a:ext cx="10854690" cy="1291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auto">
          <a:xfrm>
            <a:off x="197485" y="2708910"/>
            <a:ext cx="11061065" cy="105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4"/>
            </p:custDataLst>
          </p:nvPr>
        </p:nvSpPr>
        <p:spPr bwMode="auto">
          <a:xfrm>
            <a:off x="405765" y="3933190"/>
            <a:ext cx="11041380" cy="136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5"/>
            </p:custDataLst>
          </p:nvPr>
        </p:nvSpPr>
        <p:spPr bwMode="auto">
          <a:xfrm>
            <a:off x="197485" y="5373370"/>
            <a:ext cx="10784840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2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03930" y="5517515"/>
            <a:ext cx="2828290" cy="1023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124585"/>
            <a:ext cx="10615295" cy="160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3570" y="2996565"/>
            <a:ext cx="9829165" cy="1466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1815" y="4580890"/>
            <a:ext cx="8742680" cy="84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060390"/>
            <a:ext cx="10800000" cy="2486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335915" y="2132965"/>
            <a:ext cx="8742680" cy="84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263525" y="3141345"/>
            <a:ext cx="8742680" cy="84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407670" y="3987800"/>
            <a:ext cx="8742680" cy="84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770" y="981075"/>
            <a:ext cx="8716645" cy="73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auto">
          <a:xfrm>
            <a:off x="335915" y="1844675"/>
            <a:ext cx="8716645" cy="73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4"/>
            </p:custDataLst>
          </p:nvPr>
        </p:nvSpPr>
        <p:spPr bwMode="auto">
          <a:xfrm>
            <a:off x="453390" y="2708910"/>
            <a:ext cx="8716645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5"/>
            </p:custDataLst>
          </p:nvPr>
        </p:nvSpPr>
        <p:spPr bwMode="auto">
          <a:xfrm>
            <a:off x="551815" y="3429000"/>
            <a:ext cx="8918575" cy="2294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6"/>
            </p:custDataLst>
          </p:nvPr>
        </p:nvSpPr>
        <p:spPr bwMode="auto">
          <a:xfrm>
            <a:off x="263525" y="5877560"/>
            <a:ext cx="9026525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1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>
            <p:custDataLst>
              <p:tags r:id="rId2"/>
            </p:custDataLst>
          </p:nvPr>
        </p:nvSpPr>
        <p:spPr bwMode="auto">
          <a:xfrm>
            <a:off x="514985" y="3429000"/>
            <a:ext cx="5798820" cy="150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07670" y="5229225"/>
            <a:ext cx="5878195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767715" y="6075045"/>
            <a:ext cx="5878195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2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5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915" y="1052830"/>
            <a:ext cx="587819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462915" y="1701165"/>
            <a:ext cx="587819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335915" y="2564765"/>
            <a:ext cx="587819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auto">
          <a:xfrm>
            <a:off x="335915" y="3128645"/>
            <a:ext cx="7693025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auto">
          <a:xfrm>
            <a:off x="462915" y="3861435"/>
            <a:ext cx="8747760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auto">
          <a:xfrm>
            <a:off x="407670" y="4594225"/>
            <a:ext cx="8747760" cy="1454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8"/>
            </p:custDataLst>
          </p:nvPr>
        </p:nvSpPr>
        <p:spPr bwMode="auto">
          <a:xfrm>
            <a:off x="119380" y="6093460"/>
            <a:ext cx="8747760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NDEyNjE4ZmUyZjIyZjU5MDIwNDBjYjJiM2MyZjZjMW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2023-11-16T12:03:52Z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