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7" r:id="rId5"/>
    <p:sldId id="376" r:id="rId6"/>
    <p:sldId id="375" r:id="rId7"/>
    <p:sldId id="374" r:id="rId8"/>
    <p:sldId id="373" r:id="rId9"/>
    <p:sldId id="372" r:id="rId10"/>
    <p:sldId id="371" r:id="rId11"/>
    <p:sldId id="370" r:id="rId12"/>
    <p:sldId id="369" r:id="rId13"/>
    <p:sldId id="368" r:id="rId14"/>
    <p:sldId id="367" r:id="rId15"/>
    <p:sldId id="366" r:id="rId16"/>
    <p:sldId id="365" r:id="rId17"/>
    <p:sldId id="364" r:id="rId18"/>
  </p:sldIdLst>
  <p:sldSz cx="12192000" cy="6858000"/>
  <p:notesSz cx="6858000" cy="9144000"/>
  <p:custDataLst>
    <p:tags r:id="rId2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3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55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31.xml"/><Relationship Id="rId5" Type="http://schemas.openxmlformats.org/officeDocument/2006/relationships/tags" Target="../tags/tag30.xml"/><Relationship Id="rId4" Type="http://schemas.openxmlformats.org/officeDocument/2006/relationships/tags" Target="../tags/tag29.xml"/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32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4" Type="http://schemas.openxmlformats.org/officeDocument/2006/relationships/tags" Target="../tags/tag34.xml"/><Relationship Id="rId3" Type="http://schemas.openxmlformats.org/officeDocument/2006/relationships/tags" Target="../tags/tag33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tags" Target="../tags/tag42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49.xml"/><Relationship Id="rId7" Type="http://schemas.openxmlformats.org/officeDocument/2006/relationships/tags" Target="../tags/tag48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4.xml"/><Relationship Id="rId5" Type="http://schemas.openxmlformats.org/officeDocument/2006/relationships/tags" Target="../tags/tag53.xml"/><Relationship Id="rId4" Type="http://schemas.openxmlformats.org/officeDocument/2006/relationships/tags" Target="../tags/tag52.xml"/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1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20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26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96000" y="2857500"/>
            <a:ext cx="10800000" cy="84320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82160"/>
            <a:ext cx="10800000" cy="4893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0" name="矩形 29"/>
          <p:cNvSpPr/>
          <p:nvPr>
            <p:custDataLst>
              <p:tags r:id="rId2"/>
            </p:custDataLst>
          </p:nvPr>
        </p:nvSpPr>
        <p:spPr bwMode="auto">
          <a:xfrm>
            <a:off x="407670" y="982345"/>
            <a:ext cx="10807065" cy="2112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3"/>
            </p:custDataLst>
          </p:nvPr>
        </p:nvSpPr>
        <p:spPr bwMode="auto">
          <a:xfrm>
            <a:off x="480695" y="3101340"/>
            <a:ext cx="7494905" cy="824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4"/>
            </p:custDataLst>
          </p:nvPr>
        </p:nvSpPr>
        <p:spPr bwMode="auto">
          <a:xfrm>
            <a:off x="480695" y="3933190"/>
            <a:ext cx="5122545" cy="600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5"/>
            </p:custDataLst>
          </p:nvPr>
        </p:nvSpPr>
        <p:spPr bwMode="auto">
          <a:xfrm>
            <a:off x="335280" y="4580890"/>
            <a:ext cx="5122545" cy="600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6"/>
            </p:custDataLst>
          </p:nvPr>
        </p:nvSpPr>
        <p:spPr bwMode="auto">
          <a:xfrm>
            <a:off x="335280" y="5271770"/>
            <a:ext cx="9448800" cy="600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  <p:bldP spid="2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12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600575" y="3789045"/>
            <a:ext cx="2990850" cy="280035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8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3570" y="1052830"/>
            <a:ext cx="4156075" cy="716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8480" y="1052830"/>
            <a:ext cx="3884295" cy="3636645"/>
          </a:xfrm>
          <a:prstGeom prst="rect">
            <a:avLst/>
          </a:prstGeom>
        </p:spPr>
      </p:pic>
      <p:sp useBgFill="1">
        <p:nvSpPr>
          <p:cNvPr id="31" name="矩形 30"/>
          <p:cNvSpPr/>
          <p:nvPr>
            <p:custDataLst>
              <p:tags r:id="rId3"/>
            </p:custDataLst>
          </p:nvPr>
        </p:nvSpPr>
        <p:spPr bwMode="auto">
          <a:xfrm>
            <a:off x="407670" y="2060575"/>
            <a:ext cx="6520815" cy="1461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4"/>
            </p:custDataLst>
          </p:nvPr>
        </p:nvSpPr>
        <p:spPr bwMode="auto">
          <a:xfrm>
            <a:off x="335280" y="3716655"/>
            <a:ext cx="5808980" cy="716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5"/>
            </p:custDataLst>
          </p:nvPr>
        </p:nvSpPr>
        <p:spPr bwMode="auto">
          <a:xfrm>
            <a:off x="479425" y="4725035"/>
            <a:ext cx="8115935" cy="716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6"/>
            </p:custDataLst>
          </p:nvPr>
        </p:nvSpPr>
        <p:spPr bwMode="auto">
          <a:xfrm>
            <a:off x="623570" y="5584825"/>
            <a:ext cx="8115935" cy="716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1" grpId="0" bldLvl="0" animBg="1"/>
      <p:bldP spid="32" grpId="0" bldLvl="0" animBg="1"/>
      <p:bldP spid="33" grpId="0" bldLvl="0" animBg="1"/>
      <p:bldP spid="3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340300"/>
            <a:ext cx="10800000" cy="4383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3" name="矩形 32"/>
          <p:cNvSpPr/>
          <p:nvPr>
            <p:custDataLst>
              <p:tags r:id="rId2"/>
            </p:custDataLst>
          </p:nvPr>
        </p:nvSpPr>
        <p:spPr bwMode="auto">
          <a:xfrm>
            <a:off x="263525" y="1412875"/>
            <a:ext cx="8115935" cy="716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3"/>
            </p:custDataLst>
          </p:nvPr>
        </p:nvSpPr>
        <p:spPr bwMode="auto">
          <a:xfrm>
            <a:off x="335280" y="2420620"/>
            <a:ext cx="8115935" cy="716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4"/>
            </p:custDataLst>
          </p:nvPr>
        </p:nvSpPr>
        <p:spPr bwMode="auto">
          <a:xfrm>
            <a:off x="335280" y="3301365"/>
            <a:ext cx="8115935" cy="716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5"/>
            </p:custDataLst>
          </p:nvPr>
        </p:nvSpPr>
        <p:spPr bwMode="auto">
          <a:xfrm>
            <a:off x="407670" y="4182110"/>
            <a:ext cx="8115935" cy="716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6"/>
            </p:custDataLst>
          </p:nvPr>
        </p:nvSpPr>
        <p:spPr bwMode="auto">
          <a:xfrm>
            <a:off x="151130" y="5036185"/>
            <a:ext cx="8341360" cy="814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2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4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935730" y="4004945"/>
            <a:ext cx="3971925" cy="233362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65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3" name="矩形 32"/>
          <p:cNvSpPr/>
          <p:nvPr>
            <p:custDataLst>
              <p:tags r:id="rId2"/>
            </p:custDataLst>
          </p:nvPr>
        </p:nvSpPr>
        <p:spPr bwMode="auto">
          <a:xfrm>
            <a:off x="407670" y="980440"/>
            <a:ext cx="5304790" cy="781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3"/>
            </p:custDataLst>
          </p:nvPr>
        </p:nvSpPr>
        <p:spPr bwMode="auto">
          <a:xfrm>
            <a:off x="407670" y="1844675"/>
            <a:ext cx="2824480" cy="536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4"/>
            </p:custDataLst>
          </p:nvPr>
        </p:nvSpPr>
        <p:spPr bwMode="auto">
          <a:xfrm>
            <a:off x="3270885" y="1844675"/>
            <a:ext cx="2824480" cy="536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5"/>
            </p:custDataLst>
          </p:nvPr>
        </p:nvSpPr>
        <p:spPr bwMode="auto">
          <a:xfrm>
            <a:off x="623570" y="2514600"/>
            <a:ext cx="3723640" cy="536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6"/>
            </p:custDataLst>
          </p:nvPr>
        </p:nvSpPr>
        <p:spPr bwMode="auto">
          <a:xfrm>
            <a:off x="623570" y="3213100"/>
            <a:ext cx="4810760" cy="536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7"/>
            </p:custDataLst>
          </p:nvPr>
        </p:nvSpPr>
        <p:spPr bwMode="auto">
          <a:xfrm>
            <a:off x="479425" y="3860800"/>
            <a:ext cx="4866640" cy="710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8"/>
            </p:custDataLst>
          </p:nvPr>
        </p:nvSpPr>
        <p:spPr bwMode="auto">
          <a:xfrm>
            <a:off x="479425" y="4509135"/>
            <a:ext cx="10908030" cy="2115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340300"/>
            <a:ext cx="10800000" cy="4107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3570" y="1340485"/>
            <a:ext cx="6595110" cy="607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79425" y="2060575"/>
            <a:ext cx="6595110" cy="607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3"/>
            </p:custDataLst>
          </p:nvPr>
        </p:nvSpPr>
        <p:spPr bwMode="auto">
          <a:xfrm>
            <a:off x="407670" y="2708910"/>
            <a:ext cx="6595110" cy="607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4"/>
            </p:custDataLst>
          </p:nvPr>
        </p:nvSpPr>
        <p:spPr bwMode="auto">
          <a:xfrm>
            <a:off x="551815" y="3357245"/>
            <a:ext cx="8016240" cy="607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5"/>
            </p:custDataLst>
          </p:nvPr>
        </p:nvSpPr>
        <p:spPr bwMode="auto">
          <a:xfrm>
            <a:off x="407670" y="4149090"/>
            <a:ext cx="8016240" cy="607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6"/>
            </p:custDataLst>
          </p:nvPr>
        </p:nvSpPr>
        <p:spPr bwMode="auto">
          <a:xfrm>
            <a:off x="407670" y="4756150"/>
            <a:ext cx="8016240" cy="607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3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224020" y="3356610"/>
            <a:ext cx="3371850" cy="24955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7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335280" y="972185"/>
            <a:ext cx="6249670" cy="1666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3"/>
            </p:custDataLst>
          </p:nvPr>
        </p:nvSpPr>
        <p:spPr bwMode="auto">
          <a:xfrm>
            <a:off x="479425" y="2853055"/>
            <a:ext cx="4876165" cy="689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>
            <p:custDataLst>
              <p:tags r:id="rId4"/>
            </p:custDataLst>
          </p:nvPr>
        </p:nvSpPr>
        <p:spPr bwMode="auto">
          <a:xfrm>
            <a:off x="551815" y="3757295"/>
            <a:ext cx="4876165" cy="689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>
            <p:custDataLst>
              <p:tags r:id="rId5"/>
            </p:custDataLst>
          </p:nvPr>
        </p:nvSpPr>
        <p:spPr bwMode="auto">
          <a:xfrm>
            <a:off x="335280" y="4725035"/>
            <a:ext cx="11112500" cy="1170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4" grpId="0" bldLvl="0" animBg="1"/>
      <p:bldP spid="35" grpId="0" bldLvl="0" animBg="1"/>
      <p:bldP spid="3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340300"/>
            <a:ext cx="10800000" cy="35162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4" name="矩形 33"/>
          <p:cNvSpPr/>
          <p:nvPr>
            <p:custDataLst>
              <p:tags r:id="rId2"/>
            </p:custDataLst>
          </p:nvPr>
        </p:nvSpPr>
        <p:spPr bwMode="auto">
          <a:xfrm>
            <a:off x="407670" y="1484630"/>
            <a:ext cx="7745730" cy="691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3"/>
            </p:custDataLst>
          </p:nvPr>
        </p:nvSpPr>
        <p:spPr bwMode="auto">
          <a:xfrm>
            <a:off x="695325" y="2420620"/>
            <a:ext cx="7745730" cy="691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4"/>
            </p:custDataLst>
          </p:nvPr>
        </p:nvSpPr>
        <p:spPr bwMode="auto">
          <a:xfrm>
            <a:off x="407670" y="3284855"/>
            <a:ext cx="10713085" cy="691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5"/>
            </p:custDataLst>
          </p:nvPr>
        </p:nvSpPr>
        <p:spPr bwMode="auto">
          <a:xfrm>
            <a:off x="335280" y="4149090"/>
            <a:ext cx="10713085" cy="691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bldLvl="0" animBg="1"/>
      <p:bldP spid="2" grpId="0" bldLvl="0" animBg="1"/>
      <p:bldP spid="23" grpId="0" bldLvl="0" animBg="1"/>
      <p:bldP spid="2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51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152265" y="4004945"/>
            <a:ext cx="3648075" cy="21336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00" y="1052645"/>
            <a:ext cx="10800000" cy="4897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9425" y="1124585"/>
            <a:ext cx="5283200" cy="1392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07670" y="2564765"/>
            <a:ext cx="5353685" cy="1290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>
            <p:custDataLst>
              <p:tags r:id="rId3"/>
            </p:custDataLst>
          </p:nvPr>
        </p:nvSpPr>
        <p:spPr bwMode="auto">
          <a:xfrm>
            <a:off x="479425" y="4004945"/>
            <a:ext cx="5554980" cy="603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>
            <p:custDataLst>
              <p:tags r:id="rId4"/>
            </p:custDataLst>
          </p:nvPr>
        </p:nvSpPr>
        <p:spPr bwMode="auto">
          <a:xfrm>
            <a:off x="541020" y="4653280"/>
            <a:ext cx="5554980" cy="603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>
            <p:custDataLst>
              <p:tags r:id="rId5"/>
            </p:custDataLst>
          </p:nvPr>
        </p:nvSpPr>
        <p:spPr bwMode="auto">
          <a:xfrm>
            <a:off x="541020" y="5340350"/>
            <a:ext cx="5554980" cy="603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51855" y="1123950"/>
            <a:ext cx="4670425" cy="2731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41" grpId="0" bldLvl="0" animBg="1"/>
      <p:bldP spid="42" grpId="0" bldLvl="0" animBg="1"/>
      <p:bldP spid="4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196155"/>
            <a:ext cx="10800000" cy="40939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623570" y="980440"/>
            <a:ext cx="10857230" cy="2296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>
            <p:custDataLst>
              <p:tags r:id="rId2"/>
            </p:custDataLst>
          </p:nvPr>
        </p:nvSpPr>
        <p:spPr bwMode="auto">
          <a:xfrm>
            <a:off x="623570" y="3356610"/>
            <a:ext cx="6188075" cy="603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3"/>
            </p:custDataLst>
          </p:nvPr>
        </p:nvSpPr>
        <p:spPr bwMode="auto">
          <a:xfrm>
            <a:off x="623570" y="4040505"/>
            <a:ext cx="2576195" cy="603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4"/>
            </p:custDataLst>
          </p:nvPr>
        </p:nvSpPr>
        <p:spPr bwMode="auto">
          <a:xfrm>
            <a:off x="3199765" y="4042410"/>
            <a:ext cx="6209665" cy="657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5"/>
            </p:custDataLst>
          </p:nvPr>
        </p:nvSpPr>
        <p:spPr bwMode="auto">
          <a:xfrm>
            <a:off x="695325" y="4672965"/>
            <a:ext cx="4264660" cy="603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2" grpId="0" bldLvl="0" animBg="1"/>
      <p:bldP spid="2" grpId="0" bldLvl="0" animBg="1"/>
      <p:bldP spid="15" grpId="0" bldLvl="0" animBg="1"/>
      <p:bldP spid="1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3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47" b="34755"/>
          <a:stretch>
            <a:fillRect/>
          </a:stretch>
        </p:blipFill>
        <p:spPr>
          <a:xfrm>
            <a:off x="4008755" y="3860800"/>
            <a:ext cx="4222750" cy="2730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0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3570" y="1196340"/>
            <a:ext cx="5122545" cy="600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95325" y="1916430"/>
            <a:ext cx="5122545" cy="600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3"/>
            </p:custDataLst>
          </p:nvPr>
        </p:nvSpPr>
        <p:spPr bwMode="auto">
          <a:xfrm>
            <a:off x="551815" y="2636520"/>
            <a:ext cx="5122545" cy="600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4"/>
            </p:custDataLst>
          </p:nvPr>
        </p:nvSpPr>
        <p:spPr bwMode="auto">
          <a:xfrm>
            <a:off x="551815" y="3213100"/>
            <a:ext cx="5122545" cy="600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5"/>
            </p:custDataLst>
          </p:nvPr>
        </p:nvSpPr>
        <p:spPr bwMode="auto">
          <a:xfrm>
            <a:off x="551815" y="3933190"/>
            <a:ext cx="5122545" cy="600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6"/>
            </p:custDataLst>
          </p:nvPr>
        </p:nvSpPr>
        <p:spPr bwMode="auto">
          <a:xfrm>
            <a:off x="695325" y="4554855"/>
            <a:ext cx="5122545" cy="600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7"/>
            </p:custDataLst>
          </p:nvPr>
        </p:nvSpPr>
        <p:spPr bwMode="auto">
          <a:xfrm>
            <a:off x="623570" y="5300980"/>
            <a:ext cx="6652895" cy="600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commondata" val="eyJoZGlkIjoiNTEyYTgwZDc2MTVhNmI4ZDExNmVhNDEzMDU1NTQ1MDUifQ==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翠花fa</cp:lastModifiedBy>
  <cp:revision>37</cp:revision>
  <dcterms:created xsi:type="dcterms:W3CDTF">2015-09-16T06:52:00Z</dcterms:created>
  <dcterms:modified xsi:type="dcterms:W3CDTF">2023-11-16T08:37:47Z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2052-12.1.0.15933</vt:lpwstr>
  </property>
</Properties>
</file>