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0"/>
  </p:notesMasterIdLst>
  <p:sldIdLst>
    <p:sldId id="363" r:id="rId3"/>
    <p:sldId id="369" r:id="rId4"/>
    <p:sldId id="365" r:id="rId5"/>
    <p:sldId id="366" r:id="rId6"/>
    <p:sldId id="368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40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891CC-555C-4499-81A6-2907C4B10CF3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C3E87-32C6-4BF8-B8A1-A4B473DF4C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53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C3E87-32C6-4BF8-B8A1-A4B473DF4C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649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6" name="yt_shape_10756"/>
          <p:cNvSpPr txBox="1"/>
          <p:nvPr/>
        </p:nvSpPr>
        <p:spPr>
          <a:xfrm>
            <a:off x="540000" y="1652652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巧用乘法公式计算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57" name="yt_shape_10757"/>
              <p:cNvSpPr txBox="1"/>
              <p:nvPr/>
            </p:nvSpPr>
            <p:spPr>
              <a:xfrm>
                <a:off x="540000" y="2156962"/>
                <a:ext cx="5489195" cy="39363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757" name="yt_shape_107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6962"/>
                <a:ext cx="5489195" cy="3936334"/>
              </a:xfrm>
              <a:prstGeom prst="rect">
                <a:avLst/>
              </a:prstGeom>
              <a:blipFill>
                <a:blip r:embed="rId3"/>
                <a:stretch>
                  <a:fillRect l="-3444" t="-1393" r="-2222" b="-3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92966" title="H_28.84882">
            <a:extLst>
              <a:ext uri="{FF2B5EF4-FFF2-40B4-BE49-F238E27FC236}">
                <a16:creationId xmlns:a16="http://schemas.microsoft.com/office/drawing/2014/main" id="{EB2E5A39-25F7-4C99-0ABE-CD639D732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4030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0897960-21DF-F771-B2E3-1B7FD2BE58BC}"/>
                  </a:ext>
                </a:extLst>
              </p:cNvPr>
              <p:cNvSpPr txBox="1"/>
              <p:nvPr/>
            </p:nvSpPr>
            <p:spPr>
              <a:xfrm>
                <a:off x="449989" y="3110726"/>
                <a:ext cx="3815588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0897960-21DF-F771-B2E3-1B7FD2BE58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0726"/>
                <a:ext cx="3815588" cy="618693"/>
              </a:xfrm>
              <a:prstGeom prst="rect">
                <a:avLst/>
              </a:prstGeom>
              <a:blipFill>
                <a:blip r:embed="rId5"/>
                <a:stretch>
                  <a:fillRect l="-2556" r="-958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274227D-CD4A-81B9-92DD-D30BEBB9AA29}"/>
              </a:ext>
            </a:extLst>
          </p:cNvPr>
          <p:cNvSpPr txBox="1"/>
          <p:nvPr/>
        </p:nvSpPr>
        <p:spPr>
          <a:xfrm>
            <a:off x="449989" y="363580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A32CC3-DE12-DCE0-D734-95321A5E7D34}"/>
              </a:ext>
            </a:extLst>
          </p:cNvPr>
          <p:cNvSpPr txBox="1"/>
          <p:nvPr/>
        </p:nvSpPr>
        <p:spPr>
          <a:xfrm>
            <a:off x="449989" y="4111295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E1F3FF-A473-65F8-19E5-57DAF0BF80D4}"/>
                  </a:ext>
                </a:extLst>
              </p:cNvPr>
              <p:cNvSpPr txBox="1"/>
              <p:nvPr/>
            </p:nvSpPr>
            <p:spPr>
              <a:xfrm>
                <a:off x="6162805" y="3092424"/>
                <a:ext cx="561619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E1F3FF-A473-65F8-19E5-57DAF0BF8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2805" y="3092424"/>
                <a:ext cx="5616194" cy="615391"/>
              </a:xfrm>
              <a:prstGeom prst="rect">
                <a:avLst/>
              </a:prstGeom>
              <a:blipFill>
                <a:blip r:embed="rId6"/>
                <a:stretch>
                  <a:fillRect l="-1737" r="-152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985CAA4-C765-563E-B2D9-D9F244C3AE0B}"/>
              </a:ext>
            </a:extLst>
          </p:cNvPr>
          <p:cNvSpPr txBox="1"/>
          <p:nvPr/>
        </p:nvSpPr>
        <p:spPr>
          <a:xfrm>
            <a:off x="6162805" y="361420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539460-CC9F-9CC9-A31E-E93834B10219}"/>
              </a:ext>
            </a:extLst>
          </p:cNvPr>
          <p:cNvSpPr txBox="1"/>
          <p:nvPr/>
        </p:nvSpPr>
        <p:spPr>
          <a:xfrm>
            <a:off x="6162805" y="4089691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757">
                <a:extLst>
                  <a:ext uri="{FF2B5EF4-FFF2-40B4-BE49-F238E27FC236}">
                    <a16:creationId xmlns:a16="http://schemas.microsoft.com/office/drawing/2014/main" id="{0574C54C-222D-1EC2-0374-C104305BD0D3}"/>
                  </a:ext>
                </a:extLst>
              </p:cNvPr>
              <p:cNvSpPr txBox="1"/>
              <p:nvPr/>
            </p:nvSpPr>
            <p:spPr>
              <a:xfrm>
                <a:off x="6162805" y="2588260"/>
                <a:ext cx="5489195" cy="19824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0757">
                <a:extLst>
                  <a:ext uri="{FF2B5EF4-FFF2-40B4-BE49-F238E27FC236}">
                    <a16:creationId xmlns:a16="http://schemas.microsoft.com/office/drawing/2014/main" id="{0574C54C-222D-1EC2-0374-C104305BD0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2805" y="2588260"/>
                <a:ext cx="5489195" cy="1982402"/>
              </a:xfrm>
              <a:prstGeom prst="rect">
                <a:avLst/>
              </a:prstGeom>
              <a:blipFill>
                <a:blip r:embed="rId7"/>
                <a:stretch>
                  <a:fillRect l="-3444" t="-308" r="-2222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66" name="yt_shape_10766"/>
              <p:cNvSpPr txBox="1"/>
              <p:nvPr/>
            </p:nvSpPr>
            <p:spPr>
              <a:xfrm>
                <a:off x="540000" y="1529936"/>
                <a:ext cx="6720558" cy="41581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66" name="yt_shape_10766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29936"/>
                <a:ext cx="6720558" cy="4158126"/>
              </a:xfrm>
              <a:prstGeom prst="rect">
                <a:avLst/>
              </a:prstGeom>
              <a:blipFill>
                <a:blip r:embed="rId2"/>
                <a:stretch>
                  <a:fillRect l="-2813" t="-587" r="-1633" b="-3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90F14B-AB53-06CD-1307-857D7F4600DD}"/>
                  </a:ext>
                </a:extLst>
              </p:cNvPr>
              <p:cNvSpPr txBox="1"/>
              <p:nvPr/>
            </p:nvSpPr>
            <p:spPr>
              <a:xfrm>
                <a:off x="449989" y="2004910"/>
                <a:ext cx="632739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7}">
                <a:extLst>
                  <a:ext uri="{FF2B5EF4-FFF2-40B4-BE49-F238E27FC236}">
                    <a16:creationId xmlns:a16="http://schemas.microsoft.com/office/drawing/2014/main" id="{1490F14B-AB53-06CD-1307-857D7F4600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910"/>
                <a:ext cx="6327394" cy="615391"/>
              </a:xfrm>
              <a:prstGeom prst="rect">
                <a:avLst/>
              </a:prstGeom>
              <a:blipFill>
                <a:blip r:embed="rId3"/>
                <a:stretch>
                  <a:fillRect l="-1541" r="-144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61EC293-FFB3-53A3-8418-B5CCAA64E32B}"/>
                  </a:ext>
                </a:extLst>
              </p:cNvPr>
              <p:cNvSpPr txBox="1"/>
              <p:nvPr/>
            </p:nvSpPr>
            <p:spPr>
              <a:xfrm>
                <a:off x="449989" y="2526689"/>
                <a:ext cx="34061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7}">
                <a:extLst>
                  <a:ext uri="{FF2B5EF4-FFF2-40B4-BE49-F238E27FC236}">
                    <a16:creationId xmlns:a16="http://schemas.microsoft.com/office/drawing/2014/main" id="{161EC293-FFB3-53A3-8418-B5CCAA64E3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6689"/>
                <a:ext cx="3406141" cy="615392"/>
              </a:xfrm>
              <a:prstGeom prst="rect">
                <a:avLst/>
              </a:prstGeom>
              <a:blipFill>
                <a:blip r:embed="rId4"/>
                <a:stretch>
                  <a:fillRect l="-2862" r="-894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B18A5E-7BC6-1A0E-DA8C-C11C9FF1E981}"/>
                  </a:ext>
                </a:extLst>
              </p:cNvPr>
              <p:cNvSpPr txBox="1"/>
              <p:nvPr/>
            </p:nvSpPr>
            <p:spPr>
              <a:xfrm>
                <a:off x="449989" y="3048469"/>
                <a:ext cx="10819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7}">
                <a:extLst>
                  <a:ext uri="{FF2B5EF4-FFF2-40B4-BE49-F238E27FC236}">
                    <a16:creationId xmlns:a16="http://schemas.microsoft.com/office/drawing/2014/main" id="{E1B18A5E-7BC6-1A0E-DA8C-C11C9FF1E9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48469"/>
                <a:ext cx="1081914" cy="615391"/>
              </a:xfrm>
              <a:prstGeom prst="rect">
                <a:avLst/>
              </a:prstGeom>
              <a:blipFill>
                <a:blip r:embed="rId5"/>
                <a:stretch>
                  <a:fillRect l="-9040" r="-904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5D481D-BFBA-DD75-2ADE-5CAE40271053}"/>
                  </a:ext>
                </a:extLst>
              </p:cNvPr>
              <p:cNvSpPr txBox="1"/>
              <p:nvPr/>
            </p:nvSpPr>
            <p:spPr>
              <a:xfrm>
                <a:off x="449989" y="4095330"/>
                <a:ext cx="512051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F75D481D-BFBA-DD75-2ADE-5CAE402710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5330"/>
                <a:ext cx="5120513" cy="615391"/>
              </a:xfrm>
              <a:prstGeom prst="rect">
                <a:avLst/>
              </a:prstGeom>
              <a:blipFill>
                <a:blip r:embed="rId6"/>
                <a:stretch>
                  <a:fillRect l="-1905" r="-178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CF2A1E-B87D-FE3F-5719-05023F126299}"/>
                  </a:ext>
                </a:extLst>
              </p:cNvPr>
              <p:cNvSpPr txBox="1"/>
              <p:nvPr/>
            </p:nvSpPr>
            <p:spPr>
              <a:xfrm>
                <a:off x="449989" y="4617109"/>
                <a:ext cx="32917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C0CF2A1E-B87D-FE3F-5719-05023F1262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7109"/>
                <a:ext cx="3291713" cy="615392"/>
              </a:xfrm>
              <a:prstGeom prst="rect">
                <a:avLst/>
              </a:prstGeom>
              <a:blipFill>
                <a:blip r:embed="rId7"/>
                <a:stretch>
                  <a:fillRect l="-2963" r="-277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F7B5E9-5459-51C1-591C-7396A11826DF}"/>
                  </a:ext>
                </a:extLst>
              </p:cNvPr>
              <p:cNvSpPr txBox="1"/>
              <p:nvPr/>
            </p:nvSpPr>
            <p:spPr>
              <a:xfrm>
                <a:off x="449989" y="5138889"/>
                <a:ext cx="15391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17}">
                <a:extLst>
                  <a:ext uri="{FF2B5EF4-FFF2-40B4-BE49-F238E27FC236}">
                    <a16:creationId xmlns:a16="http://schemas.microsoft.com/office/drawing/2014/main" id="{9EF7B5E9-5459-51C1-591C-7396A11826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38889"/>
                <a:ext cx="1539114" cy="555765"/>
              </a:xfrm>
              <a:prstGeom prst="rect">
                <a:avLst/>
              </a:prstGeom>
              <a:blipFill>
                <a:blip r:embed="rId8"/>
                <a:stretch>
                  <a:fillRect l="-6349" r="-634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74" name="yt_shape_10774"/>
              <p:cNvSpPr txBox="1"/>
              <p:nvPr/>
            </p:nvSpPr>
            <p:spPr>
              <a:xfrm>
                <a:off x="540000" y="1623744"/>
                <a:ext cx="5038367" cy="39705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74" name="yt_shape_10774" descr="{&quot;rangeId&quot;: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3744"/>
                <a:ext cx="5038367" cy="3970511"/>
              </a:xfrm>
              <a:prstGeom prst="rect">
                <a:avLst/>
              </a:prstGeom>
              <a:blipFill>
                <a:blip r:embed="rId2"/>
                <a:stretch>
                  <a:fillRect l="-3753" t="-460" r="-2785" b="-3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C11B416-CCDC-BEDE-C95A-7FE53B6878C0}"/>
              </a:ext>
            </a:extLst>
          </p:cNvPr>
          <p:cNvSpPr txBox="1"/>
          <p:nvPr/>
        </p:nvSpPr>
        <p:spPr>
          <a:xfrm>
            <a:off x="449989" y="2097257"/>
            <a:ext cx="492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3C403A-D20D-560A-B6D8-9A0653A43AEE}"/>
              </a:ext>
            </a:extLst>
          </p:cNvPr>
          <p:cNvSpPr txBox="1"/>
          <p:nvPr/>
        </p:nvSpPr>
        <p:spPr>
          <a:xfrm>
            <a:off x="449989" y="2572745"/>
            <a:ext cx="2474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3AAEE7-173E-2922-C2B6-7A982D601F17}"/>
                  </a:ext>
                </a:extLst>
              </p:cNvPr>
              <p:cNvSpPr txBox="1"/>
              <p:nvPr/>
            </p:nvSpPr>
            <p:spPr>
              <a:xfrm>
                <a:off x="449989" y="3048233"/>
                <a:ext cx="22074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3, 'hasSerialNum': 1, 'pageBreak': True}">
                <a:extLst>
                  <a:ext uri="{FF2B5EF4-FFF2-40B4-BE49-F238E27FC236}">
                    <a16:creationId xmlns:a16="http://schemas.microsoft.com/office/drawing/2014/main" id="{BF3AAEE7-173E-2922-C2B6-7A982D601F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48233"/>
                <a:ext cx="2207451" cy="613931"/>
              </a:xfrm>
              <a:prstGeom prst="rect">
                <a:avLst/>
              </a:prstGeom>
              <a:blipFill>
                <a:blip r:embed="rId3"/>
                <a:stretch>
                  <a:fillRect l="-4420" r="-414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B1588E-C89D-9591-F610-71FA82DAD524}"/>
                  </a:ext>
                </a:extLst>
              </p:cNvPr>
              <p:cNvSpPr txBox="1"/>
              <p:nvPr/>
            </p:nvSpPr>
            <p:spPr>
              <a:xfrm>
                <a:off x="449989" y="3568552"/>
                <a:ext cx="402367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3, 'hasSerialNum': 1, 'pageBreak': True}">
                <a:extLst>
                  <a:ext uri="{FF2B5EF4-FFF2-40B4-BE49-F238E27FC236}">
                    <a16:creationId xmlns:a16="http://schemas.microsoft.com/office/drawing/2014/main" id="{BCB1588E-C89D-9591-F610-71FA82DAD5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68552"/>
                <a:ext cx="4023677" cy="613931"/>
              </a:xfrm>
              <a:prstGeom prst="rect">
                <a:avLst/>
              </a:prstGeom>
              <a:blipFill>
                <a:blip r:embed="rId4"/>
                <a:stretch>
                  <a:fillRect l="-2424" r="-227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3B1057F-B4AB-3A2D-DAF0-ADF902AD25BB}"/>
                  </a:ext>
                </a:extLst>
              </p:cNvPr>
              <p:cNvSpPr txBox="1"/>
              <p:nvPr/>
            </p:nvSpPr>
            <p:spPr>
              <a:xfrm>
                <a:off x="449989" y="4088871"/>
                <a:ext cx="35457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3, 'hasSerialNum': 1, 'pageBreak': True}">
                <a:extLst>
                  <a:ext uri="{FF2B5EF4-FFF2-40B4-BE49-F238E27FC236}">
                    <a16:creationId xmlns:a16="http://schemas.microsoft.com/office/drawing/2014/main" id="{53B1057F-B4AB-3A2D-DAF0-ADF902AD25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88871"/>
                <a:ext cx="3545713" cy="613931"/>
              </a:xfrm>
              <a:prstGeom prst="rect">
                <a:avLst/>
              </a:prstGeom>
              <a:blipFill>
                <a:blip r:embed="rId5"/>
                <a:stretch>
                  <a:fillRect l="-2754" r="-275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70E9C54-27DD-FE48-6631-ECA6A8AED3C0}"/>
              </a:ext>
            </a:extLst>
          </p:cNvPr>
          <p:cNvSpPr txBox="1"/>
          <p:nvPr/>
        </p:nvSpPr>
        <p:spPr>
          <a:xfrm>
            <a:off x="449989" y="460919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6786C6-4B09-500C-40A0-2461D71B687E}"/>
              </a:ext>
            </a:extLst>
          </p:cNvPr>
          <p:cNvSpPr txBox="1"/>
          <p:nvPr/>
        </p:nvSpPr>
        <p:spPr>
          <a:xfrm>
            <a:off x="449989" y="5084678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8" name="yt_shape_10778"/>
          <p:cNvSpPr txBox="1"/>
          <p:nvPr/>
        </p:nvSpPr>
        <p:spPr>
          <a:xfrm>
            <a:off x="540000" y="1479151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巧用整体思想求值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79" name="yt_shape_10779"/>
              <p:cNvSpPr txBox="1"/>
              <p:nvPr/>
            </p:nvSpPr>
            <p:spPr>
              <a:xfrm>
                <a:off x="540000" y="1983461"/>
                <a:ext cx="9682074" cy="37553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先化简，再求值：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79" name="yt_shape_10779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3461"/>
                <a:ext cx="9682074" cy="3755387"/>
              </a:xfrm>
              <a:prstGeom prst="rect">
                <a:avLst/>
              </a:prstGeom>
              <a:blipFill>
                <a:blip r:embed="rId2"/>
                <a:stretch>
                  <a:fillRect l="-1952" r="-945" b="-1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93033" title="H_28.84882">
            <a:extLst>
              <a:ext uri="{FF2B5EF4-FFF2-40B4-BE49-F238E27FC236}">
                <a16:creationId xmlns:a16="http://schemas.microsoft.com/office/drawing/2014/main" id="{F9D7C2C4-4149-C309-008E-E54912DB5B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20529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176B59-97D1-EEA8-B0CB-5023E7F4CD62}"/>
                  </a:ext>
                </a:extLst>
              </p:cNvPr>
              <p:cNvSpPr txBox="1"/>
              <p:nvPr/>
            </p:nvSpPr>
            <p:spPr>
              <a:xfrm>
                <a:off x="449989" y="2680939"/>
                <a:ext cx="5770182" cy="8594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5, 'hasSerialNum': 1}">
                <a:extLst>
                  <a:ext uri="{FF2B5EF4-FFF2-40B4-BE49-F238E27FC236}">
                    <a16:creationId xmlns:a16="http://schemas.microsoft.com/office/drawing/2014/main" id="{78176B59-97D1-EEA8-B0CB-5023E7F4C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0939"/>
                <a:ext cx="5770182" cy="859485"/>
              </a:xfrm>
              <a:prstGeom prst="rect">
                <a:avLst/>
              </a:prstGeom>
              <a:blipFill>
                <a:blip r:embed="rId4"/>
                <a:stretch>
                  <a:fillRect l="-1691" r="-1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85A687C-A396-14A8-B45D-477C135A8CB1}"/>
                  </a:ext>
                </a:extLst>
              </p:cNvPr>
              <p:cNvSpPr txBox="1"/>
              <p:nvPr/>
            </p:nvSpPr>
            <p:spPr>
              <a:xfrm>
                <a:off x="449989" y="3446812"/>
                <a:ext cx="3930015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F85A687C-A396-14A8-B45D-477C135A8C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6812"/>
                <a:ext cx="3930015" cy="618694"/>
              </a:xfrm>
              <a:prstGeom prst="rect">
                <a:avLst/>
              </a:prstGeom>
              <a:blipFill>
                <a:blip r:embed="rId5"/>
                <a:stretch>
                  <a:fillRect l="-2481" r="-2171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6C16241-BFA7-D27C-52B1-258450268F49}"/>
                  </a:ext>
                </a:extLst>
              </p:cNvPr>
              <p:cNvSpPr txBox="1"/>
              <p:nvPr/>
            </p:nvSpPr>
            <p:spPr>
              <a:xfrm>
                <a:off x="449989" y="3971894"/>
                <a:ext cx="560641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5, 'hasSerialNum': 1}">
                <a:extLst>
                  <a:ext uri="{FF2B5EF4-FFF2-40B4-BE49-F238E27FC236}">
                    <a16:creationId xmlns:a16="http://schemas.microsoft.com/office/drawing/2014/main" id="{26C16241-BFA7-D27C-52B1-258450268F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71894"/>
                <a:ext cx="5606415" cy="618693"/>
              </a:xfrm>
              <a:prstGeom prst="rect">
                <a:avLst/>
              </a:prstGeom>
              <a:blipFill>
                <a:blip r:embed="rId6"/>
                <a:stretch>
                  <a:fillRect l="-1739" r="-1522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5BB0FB-E248-31D9-DA7D-EBA96D872B7C}"/>
                  </a:ext>
                </a:extLst>
              </p:cNvPr>
              <p:cNvSpPr txBox="1"/>
              <p:nvPr/>
            </p:nvSpPr>
            <p:spPr>
              <a:xfrm>
                <a:off x="449989" y="4496976"/>
                <a:ext cx="4387215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5, 'hasSerialNum': 1}">
                <a:extLst>
                  <a:ext uri="{FF2B5EF4-FFF2-40B4-BE49-F238E27FC236}">
                    <a16:creationId xmlns:a16="http://schemas.microsoft.com/office/drawing/2014/main" id="{405BB0FB-E248-31D9-DA7D-EBA96D872B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6976"/>
                <a:ext cx="4387215" cy="618694"/>
              </a:xfrm>
              <a:prstGeom prst="rect">
                <a:avLst/>
              </a:prstGeom>
              <a:blipFill>
                <a:blip r:embed="rId7"/>
                <a:stretch>
                  <a:fillRect l="-2222" r="-1944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BB60E3E-5955-7EE9-5BEC-2B8D00683292}"/>
                  </a:ext>
                </a:extLst>
              </p:cNvPr>
              <p:cNvSpPr txBox="1"/>
              <p:nvPr/>
            </p:nvSpPr>
            <p:spPr>
              <a:xfrm>
                <a:off x="449989" y="5022057"/>
                <a:ext cx="2324799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5, 'hasSerialNum': 1}">
                <a:extLst>
                  <a:ext uri="{FF2B5EF4-FFF2-40B4-BE49-F238E27FC236}">
                    <a16:creationId xmlns:a16="http://schemas.microsoft.com/office/drawing/2014/main" id="{0BB60E3E-5955-7EE9-5BEC-2B8D006832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22057"/>
                <a:ext cx="2324799" cy="727278"/>
              </a:xfrm>
              <a:prstGeom prst="rect">
                <a:avLst/>
              </a:prstGeom>
              <a:blipFill>
                <a:blip r:embed="rId8"/>
                <a:stretch>
                  <a:fillRect l="-4199" r="-419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83" name="yt_shape_10783"/>
              <p:cNvSpPr txBox="1"/>
              <p:nvPr/>
            </p:nvSpPr>
            <p:spPr>
              <a:xfrm>
                <a:off x="540000" y="1185452"/>
                <a:ext cx="6284028" cy="53719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，求下列各式的值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FF0000">
                      <a:alpha val="0"/>
                    </a:srgbClr>
                  </a:solidFill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783" name="yt_shape_107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85452"/>
                <a:ext cx="6284028" cy="5371983"/>
              </a:xfrm>
              <a:prstGeom prst="rect">
                <a:avLst/>
              </a:prstGeom>
              <a:blipFill>
                <a:blip r:embed="rId2"/>
                <a:stretch>
                  <a:fillRect l="-3010" t="-340" r="-203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3E757CE-08A1-FB2E-9C28-176DEEC43536}"/>
              </a:ext>
            </a:extLst>
          </p:cNvPr>
          <p:cNvSpPr txBox="1"/>
          <p:nvPr/>
        </p:nvSpPr>
        <p:spPr>
          <a:xfrm>
            <a:off x="449989" y="3144450"/>
            <a:ext cx="388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2E79BF-0B87-B148-1BB0-7F7CF51F7C4A}"/>
              </a:ext>
            </a:extLst>
          </p:cNvPr>
          <p:cNvSpPr txBox="1"/>
          <p:nvPr/>
        </p:nvSpPr>
        <p:spPr>
          <a:xfrm>
            <a:off x="449989" y="361993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145141-5117-32E1-04CA-69C43DC627B7}"/>
              </a:ext>
            </a:extLst>
          </p:cNvPr>
          <p:cNvSpPr txBox="1"/>
          <p:nvPr/>
        </p:nvSpPr>
        <p:spPr>
          <a:xfrm>
            <a:off x="449989" y="4095426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A3265E-8D51-4345-3EB2-41BEFE619041}"/>
              </a:ext>
            </a:extLst>
          </p:cNvPr>
          <p:cNvSpPr txBox="1"/>
          <p:nvPr/>
        </p:nvSpPr>
        <p:spPr>
          <a:xfrm>
            <a:off x="449989" y="5046402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561B3A8-8C6E-3E44-3495-B5CE09C5D016}"/>
                  </a:ext>
                </a:extLst>
              </p:cNvPr>
              <p:cNvSpPr txBox="1"/>
              <p:nvPr/>
            </p:nvSpPr>
            <p:spPr>
              <a:xfrm>
                <a:off x="449989" y="5521890"/>
                <a:ext cx="2174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561B3A8-8C6E-3E44-3495-B5CE09C5D0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21890"/>
                <a:ext cx="2174114" cy="613931"/>
              </a:xfrm>
              <a:prstGeom prst="rect">
                <a:avLst/>
              </a:prstGeom>
              <a:blipFill>
                <a:blip r:embed="rId3"/>
                <a:stretch>
                  <a:fillRect l="-4494" r="-449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D67E4DB-F56B-28A3-0830-A1E4C6C288D6}"/>
              </a:ext>
            </a:extLst>
          </p:cNvPr>
          <p:cNvSpPr txBox="1"/>
          <p:nvPr/>
        </p:nvSpPr>
        <p:spPr>
          <a:xfrm>
            <a:off x="449989" y="6042209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445E285-0157-04C7-9B65-5BBB071E8063}"/>
                  </a:ext>
                </a:extLst>
              </p:cNvPr>
              <p:cNvSpPr txBox="1"/>
              <p:nvPr/>
            </p:nvSpPr>
            <p:spPr>
              <a:xfrm>
                <a:off x="449989" y="2163058"/>
                <a:ext cx="42697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445E285-0157-04C7-9B65-5BBB071E80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63058"/>
                <a:ext cx="4269740" cy="613931"/>
              </a:xfrm>
              <a:prstGeom prst="rect">
                <a:avLst/>
              </a:prstGeom>
              <a:blipFill>
                <a:blip r:embed="rId4"/>
                <a:stretch>
                  <a:fillRect l="-2286" r="-214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D29F62E-7A14-4685-6877-3DA26AFD4B3A}"/>
                  </a:ext>
                </a:extLst>
              </p:cNvPr>
              <p:cNvSpPr txBox="1"/>
              <p:nvPr/>
            </p:nvSpPr>
            <p:spPr>
              <a:xfrm>
                <a:off x="449989" y="2683377"/>
                <a:ext cx="5653913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D29F62E-7A14-4685-6877-3DA26AFD4B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3377"/>
                <a:ext cx="5653913" cy="554685"/>
              </a:xfrm>
              <a:prstGeom prst="rect">
                <a:avLst/>
              </a:prstGeom>
              <a:blipFill>
                <a:blip r:embed="rId5"/>
                <a:stretch>
                  <a:fillRect l="-1726" r="-1726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91" name="yt_shape_10791"/>
              <p:cNvSpPr txBox="1"/>
              <p:nvPr/>
            </p:nvSpPr>
            <p:spPr>
              <a:xfrm>
                <a:off x="540000" y="1603598"/>
                <a:ext cx="5847755" cy="32134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791" name="yt_shape_107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03598"/>
                <a:ext cx="5847755" cy="3213444"/>
              </a:xfrm>
              <a:prstGeom prst="rect">
                <a:avLst/>
              </a:prstGeom>
              <a:blipFill>
                <a:blip r:embed="rId2"/>
                <a:stretch>
                  <a:fillRect l="-3233" t="-1518" r="-2190" b="-4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0F61DB4-49C9-955D-6787-3B92714776A6}"/>
              </a:ext>
            </a:extLst>
          </p:cNvPr>
          <p:cNvSpPr txBox="1"/>
          <p:nvPr/>
        </p:nvSpPr>
        <p:spPr>
          <a:xfrm>
            <a:off x="449989" y="1556792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3B4BC7-A0BE-DF8C-DC5B-20A2628BC492}"/>
                  </a:ext>
                </a:extLst>
              </p:cNvPr>
              <p:cNvSpPr txBox="1"/>
              <p:nvPr/>
            </p:nvSpPr>
            <p:spPr>
              <a:xfrm>
                <a:off x="449989" y="2032280"/>
                <a:ext cx="1920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3B4BC7-A0BE-DF8C-DC5B-20A2628BC4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2280"/>
                <a:ext cx="1920114" cy="613931"/>
              </a:xfrm>
              <a:prstGeom prst="rect">
                <a:avLst/>
              </a:prstGeom>
              <a:blipFill>
                <a:blip r:embed="rId3"/>
                <a:stretch>
                  <a:fillRect l="-5079" r="-4762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5F9B61-2ED4-AE2F-E4C4-DE4ACAA7F7E9}"/>
                  </a:ext>
                </a:extLst>
              </p:cNvPr>
              <p:cNvSpPr txBox="1"/>
              <p:nvPr/>
            </p:nvSpPr>
            <p:spPr>
              <a:xfrm>
                <a:off x="449989" y="2552599"/>
                <a:ext cx="1539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5F9B61-2ED4-AE2F-E4C4-DE4ACAA7F7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2599"/>
                <a:ext cx="1539114" cy="613931"/>
              </a:xfrm>
              <a:prstGeom prst="rect">
                <a:avLst/>
              </a:prstGeom>
              <a:blipFill>
                <a:blip r:embed="rId4"/>
                <a:stretch>
                  <a:fillRect l="-6349" r="-6349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49989" y="1036473"/>
            <a:ext cx="37240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797"/>
              <p:cNvSpPr txBox="1"/>
              <p:nvPr/>
            </p:nvSpPr>
            <p:spPr>
              <a:xfrm>
                <a:off x="540000" y="3640043"/>
                <a:ext cx="2512804" cy="27015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07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0043"/>
                <a:ext cx="2512804" cy="2701509"/>
              </a:xfrm>
              <a:prstGeom prst="rect">
                <a:avLst/>
              </a:prstGeom>
              <a:blipFill>
                <a:blip r:embed="rId5"/>
                <a:stretch>
                  <a:fillRect l="-7524" b="-6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3E2B0AD-7B58-D734-4013-DCB589103E14}"/>
                  </a:ext>
                </a:extLst>
              </p:cNvPr>
              <p:cNvSpPr txBox="1"/>
              <p:nvPr/>
            </p:nvSpPr>
            <p:spPr>
              <a:xfrm>
                <a:off x="449989" y="3593237"/>
                <a:ext cx="2668588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3E2B0AD-7B58-D734-4013-DCB589103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3237"/>
                <a:ext cx="2668588" cy="876694"/>
              </a:xfrm>
              <a:prstGeom prst="rect">
                <a:avLst/>
              </a:prstGeom>
              <a:blipFill>
                <a:blip r:embed="rId6"/>
                <a:stretch>
                  <a:fillRect l="-3653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7DC7833-771C-ADA0-4532-B87CA6CA815D}"/>
                  </a:ext>
                </a:extLst>
              </p:cNvPr>
              <p:cNvSpPr txBox="1"/>
              <p:nvPr/>
            </p:nvSpPr>
            <p:spPr>
              <a:xfrm>
                <a:off x="449989" y="4376319"/>
                <a:ext cx="2366582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7DC7833-771C-ADA0-4532-B87CA6CA81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6319"/>
                <a:ext cx="2366582" cy="889077"/>
              </a:xfrm>
              <a:prstGeom prst="rect">
                <a:avLst/>
              </a:prstGeom>
              <a:blipFill>
                <a:blip r:embed="rId7"/>
                <a:stretch>
                  <a:fillRect l="-4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AC14981-63F2-5619-8D2C-E9D0B82195CB}"/>
                  </a:ext>
                </a:extLst>
              </p:cNvPr>
              <p:cNvSpPr txBox="1"/>
              <p:nvPr/>
            </p:nvSpPr>
            <p:spPr>
              <a:xfrm>
                <a:off x="449989" y="5171784"/>
                <a:ext cx="10325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AC14981-63F2-5619-8D2C-E9D0B82195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1784"/>
                <a:ext cx="1032574" cy="766077"/>
              </a:xfrm>
              <a:prstGeom prst="rect">
                <a:avLst/>
              </a:prstGeom>
              <a:blipFill>
                <a:blip r:embed="rId8"/>
                <a:stretch>
                  <a:fillRect l="-9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67F2CFFC-D502-333A-BB74-6E15CA24A22B}"/>
              </a:ext>
            </a:extLst>
          </p:cNvPr>
          <p:cNvSpPr txBox="1"/>
          <p:nvPr/>
        </p:nvSpPr>
        <p:spPr>
          <a:xfrm>
            <a:off x="449989" y="5844249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1108</Words>
  <Application>Microsoft Office PowerPoint</Application>
  <PresentationFormat>宽屏</PresentationFormat>
  <Paragraphs>95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43</cp:revision>
  <dcterms:created xsi:type="dcterms:W3CDTF">2023-05-05T05:33:04Z</dcterms:created>
  <dcterms:modified xsi:type="dcterms:W3CDTF">2023-11-20T07:23:38Z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