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220" y="2890520"/>
            <a:ext cx="119729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8"/>
          <a:stretch>
            <a:fillRect/>
          </a:stretch>
        </p:blipFill>
        <p:spPr>
          <a:xfrm>
            <a:off x="695325" y="1340670"/>
            <a:ext cx="10638155" cy="511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1815" y="2780665"/>
            <a:ext cx="8468360" cy="139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8815" y="4509135"/>
            <a:ext cx="8468360" cy="139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3140710"/>
            <a:ext cx="7782560" cy="154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4796790"/>
            <a:ext cx="7782560" cy="154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3"/>
          <a:stretch>
            <a:fillRect/>
          </a:stretch>
        </p:blipFill>
        <p:spPr>
          <a:xfrm>
            <a:off x="551815" y="1556570"/>
            <a:ext cx="10800080" cy="478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425" y="3140710"/>
            <a:ext cx="7636510" cy="143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4796790"/>
            <a:ext cx="7636510" cy="143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3068955"/>
            <a:ext cx="8376920" cy="89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149090"/>
            <a:ext cx="8376920" cy="89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772735"/>
            <a:ext cx="10800000" cy="396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2636520"/>
            <a:ext cx="852551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335280" y="3860800"/>
            <a:ext cx="852551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26918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780665"/>
            <a:ext cx="852551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623570" y="4004945"/>
            <a:ext cx="852551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904490"/>
            <a:ext cx="8853170" cy="130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623570" y="4509135"/>
            <a:ext cx="8853170" cy="130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630" y="2996565"/>
            <a:ext cx="6368415" cy="92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149090"/>
            <a:ext cx="6368415" cy="92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7670" y="2636520"/>
            <a:ext cx="8992870" cy="138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364990"/>
            <a:ext cx="8992870" cy="138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708910"/>
            <a:ext cx="9112885" cy="124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084320"/>
            <a:ext cx="9112885" cy="124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51815" y="5661025"/>
            <a:ext cx="8804910" cy="100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/>
          <a:stretch>
            <a:fillRect/>
          </a:stretch>
        </p:blipFill>
        <p:spPr>
          <a:xfrm>
            <a:off x="720090" y="1556570"/>
            <a:ext cx="9849485" cy="481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5930" y="3068955"/>
            <a:ext cx="8495665" cy="149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4580890"/>
            <a:ext cx="8495665" cy="149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