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63" r:id="rId3"/>
    <p:sldId id="401" r:id="rId4"/>
    <p:sldId id="398" r:id="rId5"/>
    <p:sldId id="395" r:id="rId6"/>
    <p:sldId id="394" r:id="rId7"/>
    <p:sldId id="393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365" r:id="rId33"/>
    <p:sldId id="364" r:id="rId35"/>
  </p:sldIdLst>
  <p:sldSz cx="12192000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35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9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3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27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28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42.png"/><Relationship Id="rId4" Type="http://schemas.openxmlformats.org/officeDocument/2006/relationships/tags" Target="../tags/tag32.xml"/><Relationship Id="rId3" Type="http://schemas.openxmlformats.org/officeDocument/2006/relationships/image" Target="../media/image46.png"/><Relationship Id="rId2" Type="http://schemas.openxmlformats.org/officeDocument/2006/relationships/tags" Target="../tags/tag3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79848"/>
            <a:ext cx="10800000" cy="289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3205" y="1816100"/>
            <a:ext cx="115887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33675" y="3356610"/>
            <a:ext cx="808990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72470" y="4509770"/>
            <a:ext cx="42862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5200015"/>
            <a:ext cx="130492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366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7410" y="4037965"/>
            <a:ext cx="138303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8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3930650"/>
            <a:ext cx="409511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4930" y="4667250"/>
            <a:ext cx="133350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9995" y="2200275"/>
            <a:ext cx="7600950" cy="99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4450" y="3348990"/>
            <a:ext cx="223520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93340" y="3997960"/>
            <a:ext cx="129984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2855" y="2325370"/>
            <a:ext cx="246570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9370" y="3013710"/>
            <a:ext cx="299720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8095" y="3641090"/>
            <a:ext cx="639699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4925" y="4349750"/>
            <a:ext cx="340868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0155" y="4926330"/>
            <a:ext cx="864933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11910" y="5554345"/>
            <a:ext cx="400558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3810" y="6141085"/>
            <a:ext cx="585343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18560" y="2390140"/>
            <a:ext cx="479679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34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1700530"/>
            <a:ext cx="10901680" cy="204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91770" y="3789045"/>
            <a:ext cx="10901680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8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5385" y="2099945"/>
            <a:ext cx="286829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7760" y="2564765"/>
            <a:ext cx="443674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29360" y="3222625"/>
            <a:ext cx="305752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16025" y="3743325"/>
            <a:ext cx="438086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23010" y="4245610"/>
            <a:ext cx="371856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242060" y="5253355"/>
            <a:ext cx="167322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14755" y="5751195"/>
            <a:ext cx="457898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42695" y="6393815"/>
            <a:ext cx="166306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099945"/>
            <a:ext cx="4163695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1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1730" y="2710180"/>
            <a:ext cx="534860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5535" y="3301365"/>
            <a:ext cx="666686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1580" y="3943350"/>
            <a:ext cx="408305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0785" y="4447540"/>
            <a:ext cx="729742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5525" y="5023485"/>
            <a:ext cx="8314055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42060" y="5994400"/>
            <a:ext cx="2663190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19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2780665"/>
            <a:ext cx="4206240" cy="30124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8180" y="1106170"/>
            <a:ext cx="573468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4210" y="1699895"/>
            <a:ext cx="483997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9765" y="2332355"/>
            <a:ext cx="583946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0720" y="2986405"/>
            <a:ext cx="453961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15160" y="3657600"/>
            <a:ext cx="6743700" cy="172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9765" y="5477510"/>
            <a:ext cx="600202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5640" y="6101715"/>
            <a:ext cx="267970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220970" y="2901950"/>
            <a:ext cx="220853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263525" y="4189730"/>
            <a:ext cx="173101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5" grpId="0" bldLvl="0" animBg="1"/>
      <p:bldP spid="16" grpId="0" bldLvl="0" animBg="1"/>
      <p:bldP spid="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59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25135"/>
            <a:ext cx="10800000" cy="357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32415" y="2689860"/>
            <a:ext cx="48895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3530" y="4081780"/>
            <a:ext cx="42672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10800000" cy="33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4438650"/>
            <a:ext cx="271462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5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240" y="977265"/>
            <a:ext cx="466026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8970" y="1575435"/>
            <a:ext cx="479171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0875" y="2178685"/>
            <a:ext cx="207645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6590" y="2743835"/>
            <a:ext cx="372999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5005" y="3356610"/>
            <a:ext cx="570865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385" y="3927475"/>
            <a:ext cx="237553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4474845"/>
            <a:ext cx="419671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6750" y="5102225"/>
            <a:ext cx="248793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4225" y="5631180"/>
            <a:ext cx="225869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9765" y="6236335"/>
            <a:ext cx="779399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783840" y="2223770"/>
            <a:ext cx="287401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4799965" y="4548505"/>
            <a:ext cx="419671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2999740" y="5661025"/>
            <a:ext cx="378206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00345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20280" y="3068955"/>
            <a:ext cx="2593340" cy="22777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610" y="931545"/>
            <a:ext cx="694690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610" y="1583055"/>
            <a:ext cx="481139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7200" y="2327910"/>
            <a:ext cx="7080250" cy="161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5325" y="4084955"/>
            <a:ext cx="398081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4725035"/>
            <a:ext cx="278257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435" y="5384800"/>
            <a:ext cx="177292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28210" y="4040505"/>
            <a:ext cx="398081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3261360" y="4782185"/>
            <a:ext cx="407924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2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9605" y="917575"/>
            <a:ext cx="767270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575" y="1567815"/>
            <a:ext cx="262255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510" y="2196465"/>
            <a:ext cx="643890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765" y="2825750"/>
            <a:ext cx="435292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4200" y="3385820"/>
            <a:ext cx="266192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4200" y="4004945"/>
            <a:ext cx="613854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1830" y="4711700"/>
            <a:ext cx="913574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52780" y="5328920"/>
            <a:ext cx="430276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15640" y="3455035"/>
            <a:ext cx="266192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8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7240"/>
            <a:ext cx="10800000" cy="14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4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32740" y="928370"/>
            <a:ext cx="876109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4355" y="2066925"/>
            <a:ext cx="10285730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53390" y="3120390"/>
            <a:ext cx="513778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11480" y="3781425"/>
            <a:ext cx="10666730" cy="1274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496060" y="5112385"/>
            <a:ext cx="100825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781175" y="5777230"/>
            <a:ext cx="356044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847215" y="6346825"/>
            <a:ext cx="205168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8" grpId="0" bldLvl="0" animBg="1"/>
      <p:bldP spid="29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4869180"/>
            <a:ext cx="3275965" cy="1797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110"/>
            <a:ext cx="10800000" cy="234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2675" y="928370"/>
            <a:ext cx="52451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5" y="3179260"/>
            <a:ext cx="10800000" cy="21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890125" y="3902710"/>
            <a:ext cx="50673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9408795" y="4580890"/>
            <a:ext cx="2567305" cy="194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735"/>
            <a:ext cx="10800000" cy="307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380" y="1773555"/>
            <a:ext cx="77914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71420" y="2501900"/>
            <a:ext cx="1038225" cy="94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060" y="1117600"/>
            <a:ext cx="514985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0560" y="1768475"/>
            <a:ext cx="5068570" cy="170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04520" y="3595370"/>
            <a:ext cx="4422775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36905" y="4738370"/>
            <a:ext cx="388112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980" y="908685"/>
            <a:ext cx="5113655" cy="2804795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4518025" y="4797425"/>
            <a:ext cx="388112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5015865" y="3644900"/>
            <a:ext cx="388112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3" grpId="0" bldLvl="0" animBg="1"/>
      <p:bldP spid="26" grpId="0" bldLvl="0" animBg="1"/>
      <p:bldP spid="28" grpId="0" bldLvl="0" animBg="1"/>
      <p:bldP spid="2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060" y="1155065"/>
            <a:ext cx="704786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060" y="1818640"/>
            <a:ext cx="7096760" cy="89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7695" y="2801620"/>
            <a:ext cx="10559415" cy="79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5640" y="3768725"/>
            <a:ext cx="936625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8165" y="4293235"/>
            <a:ext cx="4364355" cy="2284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24020" y="4077335"/>
            <a:ext cx="4626610" cy="253746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7680325" y="1158240"/>
            <a:ext cx="328993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7752715" y="1783715"/>
            <a:ext cx="3515995" cy="96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200"/>
            <a:ext cx="10800000" cy="361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9065" y="1617980"/>
            <a:ext cx="591820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6680" y="3835400"/>
            <a:ext cx="64770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217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3045" y="2281555"/>
            <a:ext cx="55880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20220"/>
          <a:stretch>
            <a:fillRect/>
          </a:stretch>
        </p:blipFill>
        <p:spPr>
          <a:xfrm>
            <a:off x="4087813" y="3581400"/>
            <a:ext cx="3968115" cy="250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72885"/>
            <a:ext cx="10800000" cy="15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90505" y="3109595"/>
            <a:ext cx="61722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 b="4790"/>
          <a:stretch>
            <a:fillRect/>
          </a:stretch>
        </p:blipFill>
        <p:spPr>
          <a:xfrm>
            <a:off x="4250690" y="4408805"/>
            <a:ext cx="3516630" cy="233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85" y="1340300"/>
            <a:ext cx="10800000" cy="205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1135" y="1989455"/>
            <a:ext cx="618490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31556"/>
          <a:stretch>
            <a:fillRect/>
          </a:stretch>
        </p:blipFill>
        <p:spPr>
          <a:xfrm>
            <a:off x="4588873" y="3437255"/>
            <a:ext cx="2952025" cy="309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2570" y="1722120"/>
            <a:ext cx="5689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02570" y="3803015"/>
            <a:ext cx="5689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4" r="1551" b="4290"/>
          <a:stretch>
            <a:fillRect/>
          </a:stretch>
        </p:blipFill>
        <p:spPr>
          <a:xfrm>
            <a:off x="9696450" y="4364990"/>
            <a:ext cx="2428875" cy="221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0025" y="3834765"/>
            <a:ext cx="66294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NDEyNjE4ZmUyZjIyZjU5MDIwNDBjYjJiM2MyZjZjMW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2023-11-16T13:46:13Z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